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1"/>
  </p:sldMasterIdLst>
  <p:notesMasterIdLst>
    <p:notesMasterId r:id="rId3"/>
  </p:notesMasterIdLst>
  <p:sldIdLst>
    <p:sldId id="262" r:id="rId2"/>
  </p:sldIdLst>
  <p:sldSz cx="12192000" cy="6858000"/>
  <p:notesSz cx="6858000" cy="9144000"/>
  <p:embeddedFontLst>
    <p:embeddedFont>
      <p:font typeface="Bahnschrift SemiBold" panose="020B0502040204020203" pitchFamily="34" charset="0"/>
      <p:bold r:id="rId4"/>
    </p:embeddedFont>
    <p:embeddedFont>
      <p:font typeface="Mongolian Baiti" panose="03000500000000000000" pitchFamily="66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61"/>
    <a:srgbClr val="878BA3"/>
    <a:srgbClr val="2D355A"/>
    <a:srgbClr val="FB6E60"/>
    <a:srgbClr val="D5D7DE"/>
    <a:srgbClr val="F9ABA1"/>
    <a:srgbClr val="E7E7E7"/>
    <a:srgbClr val="FF6D70"/>
    <a:srgbClr val="154F44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5" autoAdjust="0"/>
    <p:restoredTop sz="97340" autoAdjust="0"/>
  </p:normalViewPr>
  <p:slideViewPr>
    <p:cSldViewPr snapToGrid="0" showGuides="1">
      <p:cViewPr varScale="1">
        <p:scale>
          <a:sx n="66" d="100"/>
          <a:sy n="66" d="100"/>
        </p:scale>
        <p:origin x="114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ED4A1-6AF6-4B97-B2B6-7943588EB338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24FA-FACA-46EB-85C0-49432EA0F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7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5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1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2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8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4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5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8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90710-4D6B-4BFC-8A68-DE590C1B310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E11C2-51BF-4F8F-9D70-96A2D351F8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1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09900" y="114299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РАБОТЫ</a:t>
            </a:r>
          </a:p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 И.И.</a:t>
            </a:r>
          </a:p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руководитель – д.м.н., проф. Иванов И.И.</a:t>
            </a:r>
          </a:p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Казанский государственный медицинский университет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020" y="2072640"/>
            <a:ext cx="4038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8173AB-0056-4603-1411-B1E7F08C2A69}"/>
              </a:ext>
            </a:extLst>
          </p:cNvPr>
          <p:cNvGrpSpPr/>
          <p:nvPr/>
        </p:nvGrpSpPr>
        <p:grpSpPr>
          <a:xfrm>
            <a:off x="160020" y="2549594"/>
            <a:ext cx="4413594" cy="1521212"/>
            <a:chOff x="176976" y="4070806"/>
            <a:chExt cx="4413594" cy="1521212"/>
          </a:xfrm>
        </p:grpSpPr>
        <p:sp useBgFill="1"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135AD15-5597-B9F9-E32C-49E3EC64E00B}"/>
                </a:ext>
              </a:extLst>
            </p:cNvPr>
            <p:cNvSpPr/>
            <p:nvPr/>
          </p:nvSpPr>
          <p:spPr>
            <a:xfrm>
              <a:off x="176976" y="4070806"/>
              <a:ext cx="4413594" cy="1521212"/>
            </a:xfrm>
            <a:prstGeom prst="rect">
              <a:avLst/>
            </a:prstGeom>
            <a:ln>
              <a:noFill/>
            </a:ln>
            <a:effectLst>
              <a:outerShdw blurRad="279400" sx="98000" sy="98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D1DF59-12AA-69D5-74F5-4CFA2DFCD15D}"/>
                </a:ext>
              </a:extLst>
            </p:cNvPr>
            <p:cNvSpPr txBox="1"/>
            <p:nvPr/>
          </p:nvSpPr>
          <p:spPr>
            <a:xfrm>
              <a:off x="176976" y="4075551"/>
              <a:ext cx="4413593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ru-RU" sz="1400" dirty="0">
                <a:solidFill>
                  <a:srgbClr val="4101A4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6FD8E7C-DBE2-D2F6-70CE-E6AD0665269F}"/>
              </a:ext>
            </a:extLst>
          </p:cNvPr>
          <p:cNvSpPr txBox="1"/>
          <p:nvPr/>
        </p:nvSpPr>
        <p:spPr>
          <a:xfrm>
            <a:off x="160021" y="2541052"/>
            <a:ext cx="44135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стендового доклада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0021" y="4191000"/>
            <a:ext cx="4038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98173AB-0056-4603-1411-B1E7F08C2A69}"/>
              </a:ext>
            </a:extLst>
          </p:cNvPr>
          <p:cNvGrpSpPr/>
          <p:nvPr/>
        </p:nvGrpSpPr>
        <p:grpSpPr>
          <a:xfrm>
            <a:off x="80655" y="4667541"/>
            <a:ext cx="4413594" cy="1521212"/>
            <a:chOff x="176976" y="4070806"/>
            <a:chExt cx="4413594" cy="1521212"/>
          </a:xfrm>
        </p:grpSpPr>
        <p:sp useBgFill="1"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135AD15-5597-B9F9-E32C-49E3EC64E00B}"/>
                </a:ext>
              </a:extLst>
            </p:cNvPr>
            <p:cNvSpPr/>
            <p:nvPr/>
          </p:nvSpPr>
          <p:spPr>
            <a:xfrm>
              <a:off x="176976" y="4070806"/>
              <a:ext cx="4413594" cy="1521212"/>
            </a:xfrm>
            <a:prstGeom prst="rect">
              <a:avLst/>
            </a:prstGeom>
            <a:ln>
              <a:noFill/>
            </a:ln>
            <a:effectLst>
              <a:outerShdw blurRad="279400" sx="98000" sy="98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D1DF59-12AA-69D5-74F5-4CFA2DFCD15D}"/>
                </a:ext>
              </a:extLst>
            </p:cNvPr>
            <p:cNvSpPr txBox="1"/>
            <p:nvPr/>
          </p:nvSpPr>
          <p:spPr>
            <a:xfrm>
              <a:off x="176976" y="4075551"/>
              <a:ext cx="4413593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ru-RU" sz="1400" dirty="0">
                <a:solidFill>
                  <a:srgbClr val="4101A4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6FD8E7C-DBE2-D2F6-70CE-E6AD0665269F}"/>
              </a:ext>
            </a:extLst>
          </p:cNvPr>
          <p:cNvSpPr txBox="1"/>
          <p:nvPr/>
        </p:nvSpPr>
        <p:spPr>
          <a:xfrm>
            <a:off x="160021" y="4650593"/>
            <a:ext cx="44135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стендового доклада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19600" y="2072640"/>
            <a:ext cx="24384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и методы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98173AB-0056-4603-1411-B1E7F08C2A69}"/>
              </a:ext>
            </a:extLst>
          </p:cNvPr>
          <p:cNvGrpSpPr/>
          <p:nvPr/>
        </p:nvGrpSpPr>
        <p:grpSpPr>
          <a:xfrm>
            <a:off x="4419597" y="2542682"/>
            <a:ext cx="2667003" cy="1521212"/>
            <a:chOff x="176976" y="4070806"/>
            <a:chExt cx="4413594" cy="1521212"/>
          </a:xfrm>
        </p:grpSpPr>
        <p:sp useBgFill="1"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135AD15-5597-B9F9-E32C-49E3EC64E00B}"/>
                </a:ext>
              </a:extLst>
            </p:cNvPr>
            <p:cNvSpPr/>
            <p:nvPr/>
          </p:nvSpPr>
          <p:spPr>
            <a:xfrm>
              <a:off x="176976" y="4070806"/>
              <a:ext cx="4413594" cy="1521212"/>
            </a:xfrm>
            <a:prstGeom prst="rect">
              <a:avLst/>
            </a:prstGeom>
            <a:ln>
              <a:noFill/>
            </a:ln>
            <a:effectLst>
              <a:outerShdw blurRad="279400" sx="98000" sy="98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D1DF59-12AA-69D5-74F5-4CFA2DFCD15D}"/>
                </a:ext>
              </a:extLst>
            </p:cNvPr>
            <p:cNvSpPr txBox="1"/>
            <p:nvPr/>
          </p:nvSpPr>
          <p:spPr>
            <a:xfrm>
              <a:off x="176976" y="4075551"/>
              <a:ext cx="4413593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ru-RU" sz="1400" dirty="0">
                <a:solidFill>
                  <a:srgbClr val="4101A4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FD8E7C-DBE2-D2F6-70CE-E6AD0665269F}"/>
              </a:ext>
            </a:extLst>
          </p:cNvPr>
          <p:cNvSpPr txBox="1"/>
          <p:nvPr/>
        </p:nvSpPr>
        <p:spPr>
          <a:xfrm>
            <a:off x="4419600" y="2532233"/>
            <a:ext cx="44135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стендового доклада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62801" y="2072640"/>
            <a:ext cx="449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98173AB-0056-4603-1411-B1E7F08C2A69}"/>
              </a:ext>
            </a:extLst>
          </p:cNvPr>
          <p:cNvGrpSpPr/>
          <p:nvPr/>
        </p:nvGrpSpPr>
        <p:grpSpPr>
          <a:xfrm>
            <a:off x="7162800" y="2474512"/>
            <a:ext cx="4495797" cy="1521212"/>
            <a:chOff x="176976" y="4070806"/>
            <a:chExt cx="4413594" cy="1521212"/>
          </a:xfrm>
        </p:grpSpPr>
        <p:sp useBgFill="1"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135AD15-5597-B9F9-E32C-49E3EC64E00B}"/>
                </a:ext>
              </a:extLst>
            </p:cNvPr>
            <p:cNvSpPr/>
            <p:nvPr/>
          </p:nvSpPr>
          <p:spPr>
            <a:xfrm>
              <a:off x="176976" y="4070806"/>
              <a:ext cx="4413594" cy="1521212"/>
            </a:xfrm>
            <a:prstGeom prst="rect">
              <a:avLst/>
            </a:prstGeom>
            <a:ln>
              <a:noFill/>
            </a:ln>
            <a:effectLst>
              <a:outerShdw blurRad="279400" sx="98000" sy="98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D1DF59-12AA-69D5-74F5-4CFA2DFCD15D}"/>
                </a:ext>
              </a:extLst>
            </p:cNvPr>
            <p:cNvSpPr txBox="1"/>
            <p:nvPr/>
          </p:nvSpPr>
          <p:spPr>
            <a:xfrm>
              <a:off x="176976" y="4075551"/>
              <a:ext cx="4413593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ru-RU" sz="1400" dirty="0">
                <a:solidFill>
                  <a:srgbClr val="4101A4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FD8E7C-DBE2-D2F6-70CE-E6AD0665269F}"/>
              </a:ext>
            </a:extLst>
          </p:cNvPr>
          <p:cNvSpPr txBox="1"/>
          <p:nvPr/>
        </p:nvSpPr>
        <p:spPr>
          <a:xfrm>
            <a:off x="7162801" y="2532233"/>
            <a:ext cx="47764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стендового доклада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19599" y="4191000"/>
            <a:ext cx="7239001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8173AB-0056-4603-1411-B1E7F08C2A69}"/>
              </a:ext>
            </a:extLst>
          </p:cNvPr>
          <p:cNvGrpSpPr/>
          <p:nvPr/>
        </p:nvGrpSpPr>
        <p:grpSpPr>
          <a:xfrm>
            <a:off x="4419593" y="4650593"/>
            <a:ext cx="7239003" cy="1521212"/>
            <a:chOff x="176976" y="4070806"/>
            <a:chExt cx="4413594" cy="1521212"/>
          </a:xfrm>
        </p:grpSpPr>
        <p:sp useBgFill="1"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135AD15-5597-B9F9-E32C-49E3EC64E00B}"/>
                </a:ext>
              </a:extLst>
            </p:cNvPr>
            <p:cNvSpPr/>
            <p:nvPr/>
          </p:nvSpPr>
          <p:spPr>
            <a:xfrm>
              <a:off x="176976" y="4070806"/>
              <a:ext cx="4413594" cy="1521212"/>
            </a:xfrm>
            <a:prstGeom prst="rect">
              <a:avLst/>
            </a:prstGeom>
            <a:ln>
              <a:noFill/>
            </a:ln>
            <a:effectLst>
              <a:outerShdw blurRad="279400" sx="98000" sy="98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D1DF59-12AA-69D5-74F5-4CFA2DFCD15D}"/>
                </a:ext>
              </a:extLst>
            </p:cNvPr>
            <p:cNvSpPr txBox="1"/>
            <p:nvPr/>
          </p:nvSpPr>
          <p:spPr>
            <a:xfrm>
              <a:off x="176976" y="4075551"/>
              <a:ext cx="4413593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ru-RU" sz="1400" dirty="0">
                <a:solidFill>
                  <a:srgbClr val="4101A4"/>
                </a:solidFill>
                <a:latin typeface="Bahnschrift SemiBold" panose="020B0502040204020203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6FD8E7C-DBE2-D2F6-70CE-E6AD0665269F}"/>
              </a:ext>
            </a:extLst>
          </p:cNvPr>
          <p:cNvSpPr txBox="1"/>
          <p:nvPr/>
        </p:nvSpPr>
        <p:spPr>
          <a:xfrm>
            <a:off x="4419600" y="4650593"/>
            <a:ext cx="44135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стендового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3041055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11540</TotalTime>
  <Words>41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Bahnschrift SemiBold</vt:lpstr>
      <vt:lpstr>Arial</vt:lpstr>
      <vt:lpstr>Mongolian Baiti</vt:lpstr>
      <vt:lpstr>Calibri Light</vt:lpstr>
      <vt:lpstr>Calibri</vt:lpstr>
      <vt:lpstr>Tahoma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Совет СНО им. И.А. Студенцовой;Арсений Шакиров</dc:creator>
  <cp:keywords>снокгму;казанскийгму;форумбелыецветы</cp:keywords>
  <cp:lastModifiedBy>user</cp:lastModifiedBy>
  <cp:revision>263</cp:revision>
  <dcterms:created xsi:type="dcterms:W3CDTF">2019-05-16T21:01:51Z</dcterms:created>
  <dcterms:modified xsi:type="dcterms:W3CDTF">2025-03-09T14:33:01Z</dcterms:modified>
</cp:coreProperties>
</file>