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  <p:sldMasterId id="2147483674" r:id="rId2"/>
  </p:sldMasterIdLst>
  <p:notesMasterIdLst>
    <p:notesMasterId r:id="rId8"/>
  </p:notesMasterIdLst>
  <p:sldIdLst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ahoma" panose="020B0604030504040204" pitchFamily="34" charset="0"/>
      <p:regular r:id="rId15"/>
      <p:bold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F61"/>
    <a:srgbClr val="878BA3"/>
    <a:srgbClr val="2D355A"/>
    <a:srgbClr val="FB6E60"/>
    <a:srgbClr val="D5D7DE"/>
    <a:srgbClr val="F9ABA1"/>
    <a:srgbClr val="E7E7E7"/>
    <a:srgbClr val="FF6D70"/>
    <a:srgbClr val="154F44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95" autoAdjust="0"/>
    <p:restoredTop sz="97340" autoAdjust="0"/>
  </p:normalViewPr>
  <p:slideViewPr>
    <p:cSldViewPr snapToGrid="0" showGuides="1">
      <p:cViewPr varScale="1">
        <p:scale>
          <a:sx n="66" d="100"/>
          <a:sy n="66" d="100"/>
        </p:scale>
        <p:origin x="144" y="9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ED4A1-6AF6-4B97-B2B6-7943588EB338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D24FA-FACA-46EB-85C0-49432EA0F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978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DF077F-0862-4819-82A3-04567C914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4ECC77-2935-4BA5-BB8C-404DC5A64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C5C0A9-715A-42E9-B878-8301B4A85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3515-6B15-4ECA-8E74-20005CEE0164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80E7B9-2B74-4E2A-9A10-7BA80B86F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6D1355-0472-497B-A112-B4C8DB486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9CEE-CB3A-4CB5-8CFB-D3F5DC3DD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694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7ECE2-DD38-4C69-A136-89AAB3D31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3DEACE-4D4E-435D-8FD0-FEDBF660A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53D0-128E-4CE2-B608-D886085A7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3515-6B15-4ECA-8E74-20005CEE0164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810F98-A993-45AB-B8A4-F140FD781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D01016-EDC5-44BD-9966-74CB3BC8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9CEE-CB3A-4CB5-8CFB-D3F5DC3DD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28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DB37801-73DA-41BC-B279-4A7AE24E51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0909E5-6499-47A0-8E5A-D121422E4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71445C-0D5E-4B5C-BE7A-1D0ECBF3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3515-6B15-4ECA-8E74-20005CEE0164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1EA27-2E2E-413B-A635-B406D9FF3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DC483A-E34C-4BE0-931B-5E92137FC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9CEE-CB3A-4CB5-8CFB-D3F5DC3DD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0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90710-4D6B-4BFC-8A68-DE590C1B310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09.03.2025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E11C2-51BF-4F8F-9D70-96A2D351F89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034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90710-4D6B-4BFC-8A68-DE590C1B310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09.03.2025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E11C2-51BF-4F8F-9D70-96A2D351F89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399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90710-4D6B-4BFC-8A68-DE590C1B310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09.03.2025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E11C2-51BF-4F8F-9D70-96A2D351F89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410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90710-4D6B-4BFC-8A68-DE590C1B310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09.03.2025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E11C2-51BF-4F8F-9D70-96A2D351F89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028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90710-4D6B-4BFC-8A68-DE590C1B310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09.03.2025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E11C2-51BF-4F8F-9D70-96A2D351F89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951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90710-4D6B-4BFC-8A68-DE590C1B310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09.03.2025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E11C2-51BF-4F8F-9D70-96A2D351F89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088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90710-4D6B-4BFC-8A68-DE590C1B310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09.03.2025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E11C2-51BF-4F8F-9D70-96A2D351F89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646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90710-4D6B-4BFC-8A68-DE590C1B310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09.03.2025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E11C2-51BF-4F8F-9D70-96A2D351F89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15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71FB7-0154-45B5-B673-05484E562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03A500-AAB1-470D-9923-066725197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8DA962-3BF6-4580-ABFF-591644B1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3515-6B15-4ECA-8E74-20005CEE0164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188771-1FE6-4CEF-856C-B200A26E0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B93D79-44D6-43A0-8BA8-5909E4FFF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9CEE-CB3A-4CB5-8CFB-D3F5DC3DD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63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90710-4D6B-4BFC-8A68-DE590C1B310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09.03.2025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E11C2-51BF-4F8F-9D70-96A2D351F89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083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90710-4D6B-4BFC-8A68-DE590C1B310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09.03.2025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E11C2-51BF-4F8F-9D70-96A2D351F89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857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90710-4D6B-4BFC-8A68-DE590C1B310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09.03.2025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E11C2-51BF-4F8F-9D70-96A2D351F89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71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AFFF0-8E19-4167-8E13-E6D640399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C059FE-92BF-4426-A457-19246B818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6CA1C6-F1DF-4927-B3C7-B48B6426C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3515-6B15-4ECA-8E74-20005CEE0164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F29B7F-BD1B-47A1-AADC-DD7D0A1A3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595710-E97B-4421-820F-C0A1755D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9CEE-CB3A-4CB5-8CFB-D3F5DC3DD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2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204DE-B6DD-4147-A16B-358527EDB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5F3F48-FE85-422D-893F-80CA32AEB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20CA56-2DA8-4259-9995-EC5D39153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13D0FE-CBFC-4438-A84A-516846C43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3515-6B15-4ECA-8E74-20005CEE0164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F4A67D-ADA0-4FAD-BDB8-F6C8D657B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53A5FA-B438-4A6D-A725-74D675B30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9CEE-CB3A-4CB5-8CFB-D3F5DC3DD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745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54D71C-BC50-48EB-B0D1-7754913EF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13AE3B-4B11-4141-88B5-882F4CD1A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450302-1ED2-4646-BC33-B75B31595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945D61-BE81-4D18-9464-8DBBA54D2A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A0FBF16-02E5-40D9-9203-7FF0E5B102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04F263-00B3-4230-9869-938EF4522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3515-6B15-4ECA-8E74-20005CEE0164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E986138-F29F-4E1A-9F86-ADDA6CA0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E443862-B774-4A63-AA52-79F11AD65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9CEE-CB3A-4CB5-8CFB-D3F5DC3DD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99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5EFA0-99B3-48D5-A7AB-470835189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FCAAEE-133F-4C1B-A089-C43B997C9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3515-6B15-4ECA-8E74-20005CEE0164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5BA3D8-130A-4600-B48C-63CD0EC61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22C87C-916D-4312-8E61-A4ACDFADC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9CEE-CB3A-4CB5-8CFB-D3F5DC3DD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46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5502CE-16EA-42FF-89F0-AE155DA3C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3515-6B15-4ECA-8E74-20005CEE0164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967CB9-098B-4CD1-8406-2AB6AB9D1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C2C601-2FF6-4465-87F2-BDBDEE4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9CEE-CB3A-4CB5-8CFB-D3F5DC3DD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69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1BE01-64D5-443E-ABBF-63037BFC8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93107E-1972-477A-9AA2-4509466F2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66BB77-ADD4-4C11-B570-B1C511B0D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D1672A-63D8-4484-A58A-BF29B5AC8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3515-6B15-4ECA-8E74-20005CEE0164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36557E-EB55-4551-AF43-5D2F265B7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A9F476-E8E5-4932-A8C7-C97B7ECA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9CEE-CB3A-4CB5-8CFB-D3F5DC3DD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71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29082-5C3A-4FE6-AEA4-92E26345D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B96B8B-8750-4395-A281-B7E30F5F1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A98337-575B-4577-91B1-9CB86E7AF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E204E7-6312-4EAD-8113-29E646F80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3515-6B15-4ECA-8E74-20005CEE0164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301361-8B25-4D1F-A945-7D6955561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369E04-AD57-4A40-97D7-F7B5F0986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9CEE-CB3A-4CB5-8CFB-D3F5DC3DD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94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6675F-BF77-4CB5-96E7-2BFE136C3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7F2479-0190-4140-B7C0-4063B53EE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FB9A12-B29E-4542-9F28-BF8F46B795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3515-6B15-4ECA-8E74-20005CEE0164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66E060-C2E5-4E69-91A2-5360CC5CA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B3E348-338C-4E68-9002-3F1604F00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79CEE-CB3A-4CB5-8CFB-D3F5DC3DD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5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90710-4D6B-4BFC-8A68-DE590C1B310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09.03.2025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E11C2-51BF-4F8F-9D70-96A2D351F89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14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76" y="456592"/>
            <a:ext cx="1185769" cy="10769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916" y="-138223"/>
            <a:ext cx="2027540" cy="20627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369" y="469563"/>
            <a:ext cx="1158948" cy="10639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26" y="480111"/>
            <a:ext cx="1118383" cy="11183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363122" y="196288"/>
            <a:ext cx="368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Шрифт: 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Tahoma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5953" y="6106607"/>
            <a:ext cx="368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Казань, 9-11 апреля 2025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59" y="1811584"/>
            <a:ext cx="5627077" cy="349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6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8338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83712"/>
            <a:ext cx="10515600" cy="373147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998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2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964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</p:spPr>
      </p:pic>
    </p:spTree>
    <p:extLst>
      <p:ext uri="{BB962C8B-B14F-4D97-AF65-F5344CB8AC3E}">
        <p14:creationId xmlns:p14="http://schemas.microsoft.com/office/powerpoint/2010/main" val="115881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БЦ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БЦ" id="{02A586A2-B06B-4736-A0A0-CBA6A56FFC18}" vid="{B7261EC3-E094-435D-8F6D-50F12EA4CBD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11538</TotalTime>
  <Words>8</Words>
  <Application>Microsoft Office PowerPoint</Application>
  <PresentationFormat>Широкоэкранный</PresentationFormat>
  <Paragraphs>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 Light</vt:lpstr>
      <vt:lpstr>Calibri</vt:lpstr>
      <vt:lpstr>Tahoma</vt:lpstr>
      <vt:lpstr>Тема БЦ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Совет СНО им. И.А. Студенцовой;Арсений Шакиров</dc:creator>
  <cp:keywords>снокгму;казанскийгму;форумбелыецветы</cp:keywords>
  <cp:lastModifiedBy>user</cp:lastModifiedBy>
  <cp:revision>262</cp:revision>
  <dcterms:created xsi:type="dcterms:W3CDTF">2019-05-16T21:01:51Z</dcterms:created>
  <dcterms:modified xsi:type="dcterms:W3CDTF">2025-03-09T14:31:15Z</dcterms:modified>
</cp:coreProperties>
</file>