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882" r:id="rId2"/>
  </p:sldMasterIdLst>
  <p:notesMasterIdLst>
    <p:notesMasterId r:id="rId5"/>
  </p:notesMasterIdLst>
  <p:sldIdLst>
    <p:sldId id="256" r:id="rId3"/>
    <p:sldId id="257" r:id="rId4"/>
  </p:sldIdLst>
  <p:sldSz cx="30275213" cy="21383625"/>
  <p:notesSz cx="6858000" cy="9144000"/>
  <p:defaultTextStyle>
    <a:defPPr>
      <a:defRPr lang="en-US"/>
    </a:defPPr>
    <a:lvl1pPr marL="0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1pPr>
    <a:lvl2pPr marL="1239806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2pPr>
    <a:lvl3pPr marL="2479613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3pPr>
    <a:lvl4pPr marL="3719421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4pPr>
    <a:lvl5pPr marL="4959228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5pPr>
    <a:lvl6pPr marL="6199034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6pPr>
    <a:lvl7pPr marL="7438840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7pPr>
    <a:lvl8pPr marL="8678647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8pPr>
    <a:lvl9pPr marL="9918455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2" autoAdjust="0"/>
  </p:normalViewPr>
  <p:slideViewPr>
    <p:cSldViewPr snapToGrid="0">
      <p:cViewPr>
        <p:scale>
          <a:sx n="100" d="100"/>
          <a:sy n="100" d="100"/>
        </p:scale>
        <p:origin x="-72" y="-126"/>
      </p:cViewPr>
      <p:guideLst>
        <p:guide orient="horz" pos="6735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86-41B8-AD3C-81720297D5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386-41B8-AD3C-81720297D51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386-41B8-AD3C-81720297D5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904896"/>
        <c:axId val="183923072"/>
      </c:barChart>
      <c:catAx>
        <c:axId val="183904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3923072"/>
        <c:crosses val="autoZero"/>
        <c:auto val="1"/>
        <c:lblAlgn val="ctr"/>
        <c:lblOffset val="100"/>
        <c:noMultiLvlLbl val="0"/>
      </c:catAx>
      <c:valAx>
        <c:axId val="183923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904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F809F-67CE-4D60-BDFB-2A89B30692A7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685800"/>
            <a:ext cx="4854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DA972-0668-4C8C-9482-F94061276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003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4402" y="3506348"/>
            <a:ext cx="22706410" cy="7444669"/>
          </a:xfrm>
        </p:spPr>
        <p:txBody>
          <a:bodyPr anchor="b">
            <a:normAutofit/>
          </a:bodyPr>
          <a:lstStyle>
            <a:lvl1pPr algn="ctr">
              <a:defRPr sz="1986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7"/>
            <a:ext cx="22706410" cy="5162758"/>
          </a:xfrm>
        </p:spPr>
        <p:txBody>
          <a:bodyPr>
            <a:normAutofit/>
          </a:bodyPr>
          <a:lstStyle>
            <a:lvl1pPr marL="0" indent="0" algn="ctr">
              <a:buNone/>
              <a:defRPr sz="794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3721" indent="0" algn="ctr">
              <a:buNone/>
              <a:defRPr sz="9271"/>
            </a:lvl2pPr>
            <a:lvl3pPr marL="3027442" indent="0" algn="ctr">
              <a:buNone/>
              <a:defRPr sz="7947"/>
            </a:lvl3pPr>
            <a:lvl4pPr marL="4541163" indent="0" algn="ctr">
              <a:buNone/>
              <a:defRPr sz="6622"/>
            </a:lvl4pPr>
            <a:lvl5pPr marL="6054884" indent="0" algn="ctr">
              <a:buNone/>
              <a:defRPr sz="6622"/>
            </a:lvl5pPr>
            <a:lvl6pPr marL="7568605" indent="0" algn="ctr">
              <a:buNone/>
              <a:defRPr sz="6622"/>
            </a:lvl6pPr>
            <a:lvl7pPr marL="9082324" indent="0" algn="ctr">
              <a:buNone/>
              <a:defRPr sz="6622"/>
            </a:lvl7pPr>
            <a:lvl8pPr marL="10596045" indent="0" algn="ctr">
              <a:buNone/>
              <a:defRPr sz="6622"/>
            </a:lvl8pPr>
            <a:lvl9pPr marL="12109766" indent="0" algn="ctr">
              <a:buNone/>
              <a:defRPr sz="662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7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55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2" y="1123636"/>
            <a:ext cx="6528093" cy="181216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6" y="1123629"/>
            <a:ext cx="19205838" cy="1812163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3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1900770"/>
            <a:ext cx="25733931" cy="13305367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5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2" y="15443729"/>
            <a:ext cx="21192649" cy="3801533"/>
          </a:xfrm>
        </p:spPr>
        <p:txBody>
          <a:bodyPr>
            <a:normAutofit/>
          </a:bodyPr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475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1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7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9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5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3" y="4276727"/>
            <a:ext cx="25733931" cy="7810963"/>
          </a:xfrm>
        </p:spPr>
        <p:txBody>
          <a:bodyPr anchor="b"/>
          <a:lstStyle>
            <a:lvl1pPr algn="ctr" defTabSz="2951866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5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3" y="12686630"/>
            <a:ext cx="25733931" cy="3529287"/>
          </a:xfrm>
        </p:spPr>
        <p:txBody>
          <a:bodyPr anchor="t"/>
          <a:lstStyle>
            <a:lvl1pPr marL="0" indent="0" algn="ctr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593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1866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779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373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966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559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15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746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4885313" y="12236185"/>
            <a:ext cx="280675" cy="26432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187" tIns="147593" rIns="295187" bIns="147593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547583" y="12236185"/>
            <a:ext cx="280675" cy="26432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187" tIns="147593" rIns="295187" bIns="147593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226198" y="12236185"/>
            <a:ext cx="280675" cy="26432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187" tIns="147593" rIns="295187" bIns="147593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0" y="4989514"/>
            <a:ext cx="13371552" cy="14112204"/>
          </a:xfrm>
        </p:spPr>
        <p:txBody>
          <a:bodyPr/>
          <a:lstStyle>
            <a:lvl1pPr>
              <a:defRPr sz="7700"/>
            </a:lvl1pPr>
            <a:lvl2pPr>
              <a:defRPr sz="52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1009" y="4989512"/>
            <a:ext cx="13381644" cy="1411319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4989512"/>
            <a:ext cx="13376810" cy="1900767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5933" indent="0">
              <a:buNone/>
              <a:defRPr sz="6500" b="1"/>
            </a:lvl2pPr>
            <a:lvl3pPr marL="2951866" indent="0">
              <a:buNone/>
              <a:defRPr sz="5800" b="1"/>
            </a:lvl3pPr>
            <a:lvl4pPr marL="4427799" indent="0">
              <a:buNone/>
              <a:defRPr sz="5200" b="1"/>
            </a:lvl4pPr>
            <a:lvl5pPr marL="5903732" indent="0">
              <a:buNone/>
              <a:defRPr sz="5200" b="1"/>
            </a:lvl5pPr>
            <a:lvl6pPr marL="7379665" indent="0">
              <a:buNone/>
              <a:defRPr sz="5200" b="1"/>
            </a:lvl6pPr>
            <a:lvl7pPr marL="8855598" indent="0">
              <a:buNone/>
              <a:defRPr sz="5200" b="1"/>
            </a:lvl7pPr>
            <a:lvl8pPr marL="10331531" indent="0">
              <a:buNone/>
              <a:defRPr sz="5200" b="1"/>
            </a:lvl8pPr>
            <a:lvl9pPr marL="11807464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9901" y="4989512"/>
            <a:ext cx="13382065" cy="1900767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5933" indent="0">
              <a:buNone/>
              <a:defRPr sz="6500" b="1"/>
            </a:lvl2pPr>
            <a:lvl3pPr marL="2951866" indent="0">
              <a:buNone/>
              <a:defRPr sz="5800" b="1"/>
            </a:lvl3pPr>
            <a:lvl4pPr marL="4427799" indent="0">
              <a:buNone/>
              <a:defRPr sz="5200" b="1"/>
            </a:lvl4pPr>
            <a:lvl5pPr marL="5903732" indent="0">
              <a:buNone/>
              <a:defRPr sz="5200" b="1"/>
            </a:lvl5pPr>
            <a:lvl6pPr marL="7379665" indent="0">
              <a:buNone/>
              <a:defRPr sz="5200" b="1"/>
            </a:lvl6pPr>
            <a:lvl7pPr marL="8855598" indent="0">
              <a:buNone/>
              <a:defRPr sz="5200" b="1"/>
            </a:lvl7pPr>
            <a:lvl8pPr marL="10331531" indent="0">
              <a:buNone/>
              <a:defRPr sz="5200" b="1"/>
            </a:lvl8pPr>
            <a:lvl9pPr marL="11807464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513761" y="6899783"/>
            <a:ext cx="13381644" cy="122029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5470634" y="6899785"/>
            <a:ext cx="13381644" cy="122015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57998" y="831586"/>
            <a:ext cx="9960336" cy="6533885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020" y="851386"/>
            <a:ext cx="16540990" cy="18250332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57998" y="7603068"/>
            <a:ext cx="9960336" cy="1149865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5200"/>
            </a:lvl1pPr>
            <a:lvl2pPr marL="1475933" indent="0">
              <a:buNone/>
              <a:defRPr sz="3900"/>
            </a:lvl2pPr>
            <a:lvl3pPr marL="2951866" indent="0">
              <a:buNone/>
              <a:defRPr sz="3200"/>
            </a:lvl3pPr>
            <a:lvl4pPr marL="4427799" indent="0">
              <a:buNone/>
              <a:defRPr sz="2900"/>
            </a:lvl4pPr>
            <a:lvl5pPr marL="5903732" indent="0">
              <a:buNone/>
              <a:defRPr sz="2900"/>
            </a:lvl5pPr>
            <a:lvl6pPr marL="7379665" indent="0">
              <a:buNone/>
              <a:defRPr sz="2900"/>
            </a:lvl6pPr>
            <a:lvl7pPr marL="8855598" indent="0">
              <a:buNone/>
              <a:defRPr sz="2900"/>
            </a:lvl7pPr>
            <a:lvl8pPr marL="10331531" indent="0">
              <a:buNone/>
              <a:defRPr sz="2900"/>
            </a:lvl8pPr>
            <a:lvl9pPr marL="11807464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382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0971" y="712788"/>
            <a:ext cx="18911493" cy="2791751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93311" y="3563938"/>
            <a:ext cx="20046813" cy="14159227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0300"/>
            </a:lvl1pPr>
            <a:lvl2pPr marL="1475933" indent="0">
              <a:buNone/>
              <a:defRPr sz="9000"/>
            </a:lvl2pPr>
            <a:lvl3pPr marL="2951866" indent="0">
              <a:buNone/>
              <a:defRPr sz="7700"/>
            </a:lvl3pPr>
            <a:lvl4pPr marL="4427799" indent="0">
              <a:buNone/>
              <a:defRPr sz="6500"/>
            </a:lvl4pPr>
            <a:lvl5pPr marL="5903732" indent="0">
              <a:buNone/>
              <a:defRPr sz="6500"/>
            </a:lvl5pPr>
            <a:lvl6pPr marL="7379665" indent="0">
              <a:buNone/>
              <a:defRPr sz="6500"/>
            </a:lvl6pPr>
            <a:lvl7pPr marL="8855598" indent="0">
              <a:buNone/>
              <a:defRPr sz="6500"/>
            </a:lvl7pPr>
            <a:lvl8pPr marL="10331531" indent="0">
              <a:buNone/>
              <a:defRPr sz="6500"/>
            </a:lvl8pPr>
            <a:lvl9pPr marL="11807464" indent="0">
              <a:buNone/>
              <a:defRPr sz="6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0971" y="18116682"/>
            <a:ext cx="18911493" cy="1663171"/>
          </a:xfrm>
        </p:spPr>
        <p:txBody>
          <a:bodyPr>
            <a:normAutofit/>
          </a:bodyPr>
          <a:lstStyle>
            <a:lvl1pPr marL="0" indent="0" algn="ctr">
              <a:buNone/>
              <a:defRPr sz="5200"/>
            </a:lvl1pPr>
            <a:lvl2pPr marL="1475933" indent="0">
              <a:buNone/>
              <a:defRPr sz="3900"/>
            </a:lvl2pPr>
            <a:lvl3pPr marL="2951866" indent="0">
              <a:buNone/>
              <a:defRPr sz="3200"/>
            </a:lvl3pPr>
            <a:lvl4pPr marL="4427799" indent="0">
              <a:buNone/>
              <a:defRPr sz="2900"/>
            </a:lvl4pPr>
            <a:lvl5pPr marL="5903732" indent="0">
              <a:buNone/>
              <a:defRPr sz="2900"/>
            </a:lvl5pPr>
            <a:lvl6pPr marL="7379665" indent="0">
              <a:buNone/>
              <a:defRPr sz="2900"/>
            </a:lvl6pPr>
            <a:lvl7pPr marL="8855598" indent="0">
              <a:buNone/>
              <a:defRPr sz="2900"/>
            </a:lvl7pPr>
            <a:lvl8pPr marL="10331531" indent="0">
              <a:buNone/>
              <a:defRPr sz="2900"/>
            </a:lvl8pPr>
            <a:lvl9pPr marL="11807464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9529" y="856338"/>
            <a:ext cx="6811923" cy="182453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761" y="856338"/>
            <a:ext cx="19931182" cy="182453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5" y="5339435"/>
            <a:ext cx="26112372" cy="8890225"/>
          </a:xfrm>
        </p:spPr>
        <p:txBody>
          <a:bodyPr anchor="b">
            <a:normAutofit/>
          </a:bodyPr>
          <a:lstStyle>
            <a:lvl1pPr>
              <a:defRPr sz="1986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5" y="14195365"/>
            <a:ext cx="26112372" cy="4677667"/>
          </a:xfrm>
        </p:spPr>
        <p:txBody>
          <a:bodyPr anchor="t">
            <a:normAutofit/>
          </a:bodyPr>
          <a:lstStyle>
            <a:lvl1pPr marL="0" indent="0">
              <a:buNone/>
              <a:defRPr sz="794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3721" indent="0">
              <a:buNone/>
              <a:defRPr sz="5959">
                <a:solidFill>
                  <a:schemeClr val="tx1">
                    <a:tint val="75000"/>
                  </a:schemeClr>
                </a:solidFill>
              </a:defRPr>
            </a:lvl2pPr>
            <a:lvl3pPr marL="302744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3pPr>
            <a:lvl4pPr marL="4541163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4pPr>
            <a:lvl5pPr marL="6054884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5pPr>
            <a:lvl6pPr marL="7568605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6pPr>
            <a:lvl7pPr marL="9082324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7pPr>
            <a:lvl8pPr marL="10596045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8pPr>
            <a:lvl9pPr marL="12109766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605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8622" y="5702302"/>
            <a:ext cx="12866966" cy="135677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7" y="5702302"/>
            <a:ext cx="12866966" cy="135677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6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8622" y="5244109"/>
            <a:ext cx="12803892" cy="25745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7947" b="1"/>
            </a:lvl1pPr>
            <a:lvl2pPr marL="1513721" indent="0">
              <a:buNone/>
              <a:defRPr sz="6622" b="1"/>
            </a:lvl2pPr>
            <a:lvl3pPr marL="3027442" indent="0">
              <a:buNone/>
              <a:defRPr sz="5959" b="1"/>
            </a:lvl3pPr>
            <a:lvl4pPr marL="4541163" indent="0">
              <a:buNone/>
              <a:defRPr sz="5298" b="1"/>
            </a:lvl4pPr>
            <a:lvl5pPr marL="6054884" indent="0">
              <a:buNone/>
              <a:defRPr sz="5298" b="1"/>
            </a:lvl5pPr>
            <a:lvl6pPr marL="7568605" indent="0">
              <a:buNone/>
              <a:defRPr sz="5298" b="1"/>
            </a:lvl6pPr>
            <a:lvl7pPr marL="9082324" indent="0">
              <a:buNone/>
              <a:defRPr sz="5298" b="1"/>
            </a:lvl7pPr>
            <a:lvl8pPr marL="10596045" indent="0">
              <a:buNone/>
              <a:defRPr sz="5298" b="1"/>
            </a:lvl8pPr>
            <a:lvl9pPr marL="12109766" indent="0">
              <a:buNone/>
              <a:defRPr sz="529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8622" y="7818688"/>
            <a:ext cx="12803892" cy="114760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32" y="5244111"/>
            <a:ext cx="12866967" cy="257457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7947" b="1"/>
            </a:lvl1pPr>
            <a:lvl2pPr marL="1513721" indent="0">
              <a:buNone/>
              <a:defRPr sz="6622" b="1"/>
            </a:lvl2pPr>
            <a:lvl3pPr marL="3027442" indent="0">
              <a:buNone/>
              <a:defRPr sz="5959" b="1"/>
            </a:lvl3pPr>
            <a:lvl4pPr marL="4541163" indent="0">
              <a:buNone/>
              <a:defRPr sz="5298" b="1"/>
            </a:lvl4pPr>
            <a:lvl5pPr marL="6054884" indent="0">
              <a:buNone/>
              <a:defRPr sz="5298" b="1"/>
            </a:lvl5pPr>
            <a:lvl6pPr marL="7568605" indent="0">
              <a:buNone/>
              <a:defRPr sz="5298" b="1"/>
            </a:lvl6pPr>
            <a:lvl7pPr marL="9082324" indent="0">
              <a:buNone/>
              <a:defRPr sz="5298" b="1"/>
            </a:lvl7pPr>
            <a:lvl8pPr marL="10596045" indent="0">
              <a:buNone/>
              <a:defRPr sz="5298" b="1"/>
            </a:lvl8pPr>
            <a:lvl9pPr marL="12109766" indent="0">
              <a:buNone/>
              <a:defRPr sz="529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32" y="7818688"/>
            <a:ext cx="12866967" cy="114760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2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4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6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989" y="1425577"/>
            <a:ext cx="9763756" cy="4989504"/>
          </a:xfrm>
        </p:spPr>
        <p:txBody>
          <a:bodyPr anchor="b">
            <a:normAutofit/>
          </a:bodyPr>
          <a:lstStyle>
            <a:lvl1pPr>
              <a:defRPr sz="10594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6966" y="3088746"/>
            <a:ext cx="15326826" cy="15206133"/>
          </a:xfrm>
        </p:spPr>
        <p:txBody>
          <a:bodyPr/>
          <a:lstStyle>
            <a:lvl1pPr>
              <a:defRPr sz="10594"/>
            </a:lvl1pPr>
            <a:lvl2pPr>
              <a:defRPr sz="9271"/>
            </a:lvl2pPr>
            <a:lvl3pPr>
              <a:defRPr sz="7947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8989" y="6415086"/>
            <a:ext cx="9763756" cy="1187979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5298"/>
            </a:lvl1pPr>
            <a:lvl2pPr marL="1513721" indent="0">
              <a:buNone/>
              <a:defRPr sz="3973"/>
            </a:lvl2pPr>
            <a:lvl3pPr marL="3027442" indent="0">
              <a:buNone/>
              <a:defRPr sz="3312"/>
            </a:lvl3pPr>
            <a:lvl4pPr marL="4541163" indent="0">
              <a:buNone/>
              <a:defRPr sz="2980"/>
            </a:lvl4pPr>
            <a:lvl5pPr marL="6054884" indent="0">
              <a:buNone/>
              <a:defRPr sz="2980"/>
            </a:lvl5pPr>
            <a:lvl6pPr marL="7568605" indent="0">
              <a:buNone/>
              <a:defRPr sz="2980"/>
            </a:lvl6pPr>
            <a:lvl7pPr marL="9082324" indent="0">
              <a:buNone/>
              <a:defRPr sz="2980"/>
            </a:lvl7pPr>
            <a:lvl8pPr marL="10596045" indent="0">
              <a:buNone/>
              <a:defRPr sz="2980"/>
            </a:lvl8pPr>
            <a:lvl9pPr marL="12109766" indent="0">
              <a:buNone/>
              <a:defRPr sz="298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11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989" y="1425575"/>
            <a:ext cx="9763756" cy="4989512"/>
          </a:xfrm>
        </p:spPr>
        <p:txBody>
          <a:bodyPr anchor="b">
            <a:normAutofit/>
          </a:bodyPr>
          <a:lstStyle>
            <a:lvl1pPr>
              <a:defRPr sz="10594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66966" y="3088746"/>
            <a:ext cx="15326826" cy="15206133"/>
          </a:xfrm>
        </p:spPr>
        <p:txBody>
          <a:bodyPr/>
          <a:lstStyle>
            <a:lvl1pPr marL="0" indent="0">
              <a:buNone/>
              <a:defRPr sz="10594"/>
            </a:lvl1pPr>
            <a:lvl2pPr marL="1513721" indent="0">
              <a:buNone/>
              <a:defRPr sz="9271"/>
            </a:lvl2pPr>
            <a:lvl3pPr marL="3027442" indent="0">
              <a:buNone/>
              <a:defRPr sz="7947"/>
            </a:lvl3pPr>
            <a:lvl4pPr marL="4541163" indent="0">
              <a:buNone/>
              <a:defRPr sz="6622"/>
            </a:lvl4pPr>
            <a:lvl5pPr marL="6054884" indent="0">
              <a:buNone/>
              <a:defRPr sz="6622"/>
            </a:lvl5pPr>
            <a:lvl6pPr marL="7568605" indent="0">
              <a:buNone/>
              <a:defRPr sz="6622"/>
            </a:lvl6pPr>
            <a:lvl7pPr marL="9082324" indent="0">
              <a:buNone/>
              <a:defRPr sz="6622"/>
            </a:lvl7pPr>
            <a:lvl8pPr marL="10596045" indent="0">
              <a:buNone/>
              <a:defRPr sz="6622"/>
            </a:lvl8pPr>
            <a:lvl9pPr marL="12109766" indent="0">
              <a:buNone/>
              <a:defRPr sz="6622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8989" y="6415088"/>
            <a:ext cx="9763756" cy="1187979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5298"/>
            </a:lvl1pPr>
            <a:lvl2pPr marL="1513721" indent="0">
              <a:buNone/>
              <a:defRPr sz="3973"/>
            </a:lvl2pPr>
            <a:lvl3pPr marL="3027442" indent="0">
              <a:buNone/>
              <a:defRPr sz="3312"/>
            </a:lvl3pPr>
            <a:lvl4pPr marL="4541163" indent="0">
              <a:buNone/>
              <a:defRPr sz="2980"/>
            </a:lvl4pPr>
            <a:lvl5pPr marL="6054884" indent="0">
              <a:buNone/>
              <a:defRPr sz="2980"/>
            </a:lvl5pPr>
            <a:lvl6pPr marL="7568605" indent="0">
              <a:buNone/>
              <a:defRPr sz="2980"/>
            </a:lvl6pPr>
            <a:lvl7pPr marL="9082324" indent="0">
              <a:buNone/>
              <a:defRPr sz="2980"/>
            </a:lvl7pPr>
            <a:lvl8pPr marL="10596045" indent="0">
              <a:buNone/>
              <a:defRPr sz="2980"/>
            </a:lvl8pPr>
            <a:lvl9pPr marL="12109766" indent="0">
              <a:buNone/>
              <a:defRPr sz="298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98622" y="1140461"/>
            <a:ext cx="26112372" cy="4133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8622" y="5702302"/>
            <a:ext cx="26112372" cy="13567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60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4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60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4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99070" y="19819460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37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42" rtl="0" eaLnBrk="1" latinLnBrk="0" hangingPunct="1">
        <a:lnSpc>
          <a:spcPct val="90000"/>
        </a:lnSpc>
        <a:spcBef>
          <a:spcPct val="0"/>
        </a:spcBef>
        <a:buNone/>
        <a:defRPr sz="145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60" indent="-756860" algn="l" defTabSz="3027442" rtl="0" eaLnBrk="1" latinLnBrk="0" hangingPunct="1">
        <a:lnSpc>
          <a:spcPct val="90000"/>
        </a:lnSpc>
        <a:spcBef>
          <a:spcPts val="3312"/>
        </a:spcBef>
        <a:buFont typeface="Wingdings 2" pitchFamily="18" charset="2"/>
        <a:buChar char="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581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7947" kern="1200">
          <a:solidFill>
            <a:schemeClr val="tx1"/>
          </a:solidFill>
          <a:latin typeface="+mn-lt"/>
          <a:ea typeface="+mn-ea"/>
          <a:cs typeface="+mn-cs"/>
        </a:defRPr>
      </a:lvl2pPr>
      <a:lvl3pPr marL="3784302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023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4pPr>
      <a:lvl5pPr marL="6811744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5pPr>
      <a:lvl6pPr marL="8325465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6pPr>
      <a:lvl7pPr marL="9839186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7pPr>
      <a:lvl8pPr marL="11352907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8pPr>
      <a:lvl9pPr marL="12866628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1pPr>
      <a:lvl2pPr marL="1513721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2pPr>
      <a:lvl3pPr marL="3027442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3pPr>
      <a:lvl4pPr marL="4541163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4pPr>
      <a:lvl5pPr marL="6054884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5pPr>
      <a:lvl6pPr marL="7568605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6pPr>
      <a:lvl7pPr marL="9082324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7pPr>
      <a:lvl8pPr marL="10596045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8pPr>
      <a:lvl9pPr marL="12109766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1" y="0"/>
            <a:ext cx="27247692" cy="4989513"/>
          </a:xfrm>
          <a:prstGeom prst="rect">
            <a:avLst/>
          </a:prstGeom>
        </p:spPr>
        <p:txBody>
          <a:bodyPr vert="horz" lIns="295187" tIns="147593" rIns="295187" bIns="147593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4989514"/>
            <a:ext cx="27247692" cy="14112204"/>
          </a:xfrm>
          <a:prstGeom prst="rect">
            <a:avLst/>
          </a:prstGeom>
        </p:spPr>
        <p:txBody>
          <a:bodyPr vert="horz" lIns="295187" tIns="147593" rIns="295187" bIns="14759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68646" y="19819454"/>
            <a:ext cx="6906533" cy="1138480"/>
          </a:xfrm>
          <a:prstGeom prst="rect">
            <a:avLst/>
          </a:prstGeom>
        </p:spPr>
        <p:txBody>
          <a:bodyPr vert="horz" lIns="295187" tIns="147593" rIns="147593" bIns="147593" rtlCol="0" anchor="ctr"/>
          <a:lstStyle>
            <a:lvl1pPr algn="r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057592E-0C21-4F4D-BDD6-4B8FDF93DDF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82456" y="19819454"/>
            <a:ext cx="9429467" cy="1138480"/>
          </a:xfrm>
          <a:prstGeom prst="rect">
            <a:avLst/>
          </a:prstGeom>
        </p:spPr>
        <p:txBody>
          <a:bodyPr vert="horz" lIns="147593" tIns="147593" rIns="295187" bIns="147593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286262" y="19819454"/>
            <a:ext cx="1860664" cy="1138480"/>
          </a:xfrm>
          <a:prstGeom prst="rect">
            <a:avLst/>
          </a:prstGeom>
        </p:spPr>
        <p:txBody>
          <a:bodyPr vert="horz" lIns="88556" tIns="147593" rIns="147593" bIns="147593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28003115" y="20265440"/>
            <a:ext cx="280675" cy="26432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187" tIns="147593" rIns="295187" bIns="147593" rtlCol="0" anchor="ctr"/>
          <a:lstStyle/>
          <a:p>
            <a:pPr marL="0" algn="ctr" defTabSz="2951866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884317" y="20265440"/>
            <a:ext cx="280675" cy="26432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187" tIns="147593" rIns="295187" bIns="147593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ctr" defTabSz="2951866" rtl="0" eaLnBrk="1" latinLnBrk="0" hangingPunct="1">
        <a:lnSpc>
          <a:spcPts val="18724"/>
        </a:lnSpc>
        <a:spcBef>
          <a:spcPct val="0"/>
        </a:spcBef>
        <a:buNone/>
        <a:defRPr sz="17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106950" indent="-1106950" algn="l" defTabSz="2951866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398391" indent="-922458" algn="l" defTabSz="2951866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3689833" indent="-737967" algn="l" defTabSz="2951866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5165766" indent="-737967" algn="l" defTabSz="2951866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6641699" indent="-737967" algn="l" defTabSz="2951866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8117632" indent="-737967" algn="l" defTabSz="2951866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9593565" indent="-737967" algn="l" defTabSz="2951866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1069498" indent="-737967" algn="l" defTabSz="2951866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2545431" indent="-737967" algn="l" defTabSz="2951866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933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1866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7799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3732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9665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5598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1531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7464" algn="l" defTabSz="2951866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122">
            <a:extLst>
              <a:ext uri="{FF2B5EF4-FFF2-40B4-BE49-F238E27FC236}">
                <a16:creationId xmlns:a16="http://schemas.microsoft.com/office/drawing/2014/main" xmlns="" id="{3EE68883-82DA-46FF-9B23-5441C1D26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2343" y="-86303"/>
            <a:ext cx="21945600" cy="180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7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Здесь должен быть Ваш Заголовок</a:t>
            </a:r>
            <a:endParaRPr lang="en-US" sz="7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1" name="Text Box 123">
            <a:extLst>
              <a:ext uri="{FF2B5EF4-FFF2-40B4-BE49-F238E27FC236}">
                <a16:creationId xmlns:a16="http://schemas.microsoft.com/office/drawing/2014/main" xmlns="" id="{6A743CFB-1E9E-4A37-B8A4-46DF96244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992849"/>
            <a:ext cx="219456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137137" rIns="137137" bIns="137137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Иванов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А.В.</a:t>
            </a:r>
            <a:r>
              <a:rPr lang="en-US" sz="3200" baseline="30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;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Петров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Д.С.</a:t>
            </a:r>
            <a:r>
              <a:rPr lang="en-US" sz="3200" baseline="30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2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;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Сидоров, А.К.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PhD</a:t>
            </a:r>
            <a:r>
              <a:rPr lang="en-US" sz="3200" baseline="30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3200" baseline="30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Аффилированный Университет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en-US" sz="3200" baseline="30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2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Медицинский центр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9D020DFE-84C5-477C-BFA9-7758B8D4A946}"/>
              </a:ext>
            </a:extLst>
          </p:cNvPr>
          <p:cNvSpPr txBox="1"/>
          <p:nvPr/>
        </p:nvSpPr>
        <p:spPr>
          <a:xfrm>
            <a:off x="8049772" y="20024423"/>
            <a:ext cx="11052373" cy="9310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68568" tIns="34284" rIns="68568" bIns="34284" rtlCol="0">
            <a:spAutoFit/>
          </a:bodyPr>
          <a:lstStyle/>
          <a:p>
            <a:r>
              <a:rPr lang="en-US" sz="2800" dirty="0"/>
              <a:t>&lt;</a:t>
            </a:r>
            <a:r>
              <a:rPr lang="ru-RU" sz="2800" dirty="0"/>
              <a:t>Ваше имя</a:t>
            </a:r>
            <a:r>
              <a:rPr lang="en-US" sz="2800" dirty="0"/>
              <a:t>&gt;</a:t>
            </a:r>
            <a:r>
              <a:rPr lang="ru-RU" sz="2800" dirty="0"/>
              <a:t>                                                 </a:t>
            </a:r>
            <a:r>
              <a:rPr lang="en-US" sz="2800" dirty="0"/>
              <a:t>Email:</a:t>
            </a:r>
          </a:p>
          <a:p>
            <a:r>
              <a:rPr lang="en-US" sz="2800" dirty="0"/>
              <a:t>&lt;</a:t>
            </a:r>
            <a:r>
              <a:rPr lang="ru-RU" sz="2800" dirty="0"/>
              <a:t>Ваша организация</a:t>
            </a:r>
            <a:r>
              <a:rPr lang="en-US" sz="2800" dirty="0" smtClean="0"/>
              <a:t>&gt;</a:t>
            </a:r>
            <a:endParaRPr lang="en-US" sz="28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A5486FAA-5E4B-4EF3-A97C-86613A089D0A}"/>
              </a:ext>
            </a:extLst>
          </p:cNvPr>
          <p:cNvSpPr txBox="1"/>
          <p:nvPr/>
        </p:nvSpPr>
        <p:spPr>
          <a:xfrm>
            <a:off x="11712511" y="19176513"/>
            <a:ext cx="2557599" cy="746346"/>
          </a:xfrm>
          <a:prstGeom prst="rect">
            <a:avLst/>
          </a:prstGeom>
          <a:noFill/>
        </p:spPr>
        <p:txBody>
          <a:bodyPr wrap="none" lIns="68568" tIns="34284" rIns="68568" bIns="34284" rtlCol="0">
            <a:spAutoFit/>
          </a:bodyPr>
          <a:lstStyle/>
          <a:p>
            <a:r>
              <a:rPr lang="ru-RU" sz="4400" b="1" dirty="0"/>
              <a:t>Контакты</a:t>
            </a:r>
            <a:endParaRPr lang="en-US" sz="4400" b="1" dirty="0"/>
          </a:p>
        </p:txBody>
      </p:sp>
      <p:sp>
        <p:nvSpPr>
          <p:cNvPr id="66" name="Text Box 189">
            <a:extLst>
              <a:ext uri="{FF2B5EF4-FFF2-40B4-BE49-F238E27FC236}">
                <a16:creationId xmlns:a16="http://schemas.microsoft.com/office/drawing/2014/main" xmlns="" id="{11F7D1A5-5B97-4211-B387-ABCDF3624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417" y="3603749"/>
            <a:ext cx="8712155" cy="3293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/>
            <a:r>
              <a:rPr lang="ru-RU" sz="2800" dirty="0">
                <a:latin typeface="Calibri" pitchFamily="34" charset="0"/>
              </a:rPr>
              <a:t>Здесь должна быть аннотация вашей работы.</a:t>
            </a:r>
          </a:p>
          <a:p>
            <a:pPr fontAlgn="base"/>
            <a:endParaRPr lang="ru-RU" sz="2800" dirty="0">
              <a:latin typeface="Calibri" pitchFamily="34" charset="0"/>
            </a:endParaRPr>
          </a:p>
          <a:p>
            <a:pPr fontAlgn="base"/>
            <a:r>
              <a:rPr lang="ru-RU" sz="2800" dirty="0">
                <a:latin typeface="Calibri" pitchFamily="34" charset="0"/>
              </a:rPr>
              <a:t>Аннотация включает характеристику основной темы, проблемы объекта, цели работы и ее результаты. В аннотации указывают, что нового несет в себе данный документ в сравнении с другими, родственными по тематике и целевому назначению.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67" name="Rectangle 31">
            <a:extLst>
              <a:ext uri="{FF2B5EF4-FFF2-40B4-BE49-F238E27FC236}">
                <a16:creationId xmlns:a16="http://schemas.microsoft.com/office/drawing/2014/main" xmlns="" id="{CB2C2354-633D-47D3-B137-9150FDE14086}"/>
              </a:ext>
            </a:extLst>
          </p:cNvPr>
          <p:cNvSpPr/>
          <p:nvPr/>
        </p:nvSpPr>
        <p:spPr>
          <a:xfrm>
            <a:off x="658417" y="3016074"/>
            <a:ext cx="8712155" cy="64287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Аннотация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8" name="Text Box 194">
            <a:extLst>
              <a:ext uri="{FF2B5EF4-FFF2-40B4-BE49-F238E27FC236}">
                <a16:creationId xmlns:a16="http://schemas.microsoft.com/office/drawing/2014/main" xmlns="" id="{51AE9390-D805-4F15-B8FC-9BC9F1931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0504" y="11014713"/>
            <a:ext cx="9002396" cy="803292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dirty="0">
                <a:latin typeface="Calibri" pitchFamily="34" charset="0"/>
              </a:rPr>
              <a:t>Результаты даются в обработанном варианте: в виде таблиц, графиков, организационных или</a:t>
            </a:r>
          </a:p>
          <a:p>
            <a:pPr eaLnBrk="1" hangingPunct="1"/>
            <a:r>
              <a:rPr lang="ru-RU" sz="2800" dirty="0">
                <a:latin typeface="Calibri" pitchFamily="34" charset="0"/>
              </a:rPr>
              <a:t>структурных диаграмм, уравнений, фотографий, рисунков. </a:t>
            </a:r>
          </a:p>
          <a:p>
            <a:pPr eaLnBrk="1" hangingPunct="1"/>
            <a:r>
              <a:rPr lang="ru-RU" sz="2800" dirty="0">
                <a:latin typeface="Calibri" pitchFamily="34" charset="0"/>
              </a:rPr>
              <a:t>Обсуждение – это идеи, предположения о полученных фактах, сравнение полученных собственных результатов с результатами других авторов</a:t>
            </a:r>
            <a:r>
              <a:rPr lang="ru-RU" sz="2800" dirty="0" smtClean="0">
                <a:latin typeface="Calibri" pitchFamily="34" charset="0"/>
              </a:rPr>
              <a:t>.</a:t>
            </a:r>
          </a:p>
          <a:p>
            <a:pPr eaLnBrk="1" hangingPunct="1"/>
            <a:endParaRPr lang="ru-RU" sz="2800" dirty="0">
              <a:latin typeface="Calibri" pitchFamily="34" charset="0"/>
            </a:endParaRPr>
          </a:p>
          <a:p>
            <a:pPr eaLnBrk="1" hangingPunct="1"/>
            <a:endParaRPr lang="ru-RU" sz="2800" dirty="0" smtClean="0">
              <a:latin typeface="Calibri" pitchFamily="34" charset="0"/>
            </a:endParaRPr>
          </a:p>
          <a:p>
            <a:pPr eaLnBrk="1" hangingPunct="1"/>
            <a:endParaRPr lang="ru-RU" sz="2800" dirty="0">
              <a:latin typeface="Calibri" pitchFamily="34" charset="0"/>
            </a:endParaRPr>
          </a:p>
          <a:p>
            <a:pPr eaLnBrk="1" hangingPunct="1"/>
            <a:endParaRPr lang="ru-RU" sz="2800" dirty="0" smtClean="0">
              <a:latin typeface="Calibri" pitchFamily="34" charset="0"/>
            </a:endParaRPr>
          </a:p>
          <a:p>
            <a:pPr eaLnBrk="1" hangingPunct="1"/>
            <a:endParaRPr lang="ru-RU" sz="2800" dirty="0">
              <a:latin typeface="Calibri" pitchFamily="34" charset="0"/>
            </a:endParaRPr>
          </a:p>
          <a:p>
            <a:pPr eaLnBrk="1" hangingPunct="1"/>
            <a:endParaRPr lang="ru-RU" sz="2800" dirty="0" smtClean="0">
              <a:latin typeface="Calibri" pitchFamily="34" charset="0"/>
            </a:endParaRPr>
          </a:p>
          <a:p>
            <a:pPr eaLnBrk="1" hangingPunct="1"/>
            <a:endParaRPr lang="ru-RU" sz="2800" dirty="0">
              <a:latin typeface="Calibri" pitchFamily="34" charset="0"/>
            </a:endParaRPr>
          </a:p>
          <a:p>
            <a:pPr eaLnBrk="1" hangingPunct="1"/>
            <a:endParaRPr lang="ru-RU" sz="2800" dirty="0" smtClean="0">
              <a:latin typeface="Calibri" pitchFamily="34" charset="0"/>
            </a:endParaRPr>
          </a:p>
          <a:p>
            <a:pPr eaLnBrk="1" hangingPunct="1"/>
            <a:endParaRPr lang="ru-RU" sz="2800" dirty="0">
              <a:latin typeface="Calibri" pitchFamily="34" charset="0"/>
            </a:endParaRPr>
          </a:p>
          <a:p>
            <a:pPr eaLnBrk="1" hangingPunct="1"/>
            <a:endParaRPr lang="ru-RU" sz="2800" dirty="0" smtClean="0">
              <a:latin typeface="Calibri" pitchFamily="34" charset="0"/>
            </a:endParaRPr>
          </a:p>
          <a:p>
            <a:pPr eaLnBrk="1" hangingPunct="1"/>
            <a:endParaRPr lang="en-US" sz="2800" dirty="0">
              <a:latin typeface="Calibri" pitchFamily="34" charset="0"/>
            </a:endParaRPr>
          </a:p>
        </p:txBody>
      </p:sp>
      <p:sp>
        <p:nvSpPr>
          <p:cNvPr id="69" name="Rectangle 32">
            <a:extLst>
              <a:ext uri="{FF2B5EF4-FFF2-40B4-BE49-F238E27FC236}">
                <a16:creationId xmlns:a16="http://schemas.microsoft.com/office/drawing/2014/main" xmlns="" id="{78775A09-A1F2-49EB-AD22-D11B71E242C3}"/>
              </a:ext>
            </a:extLst>
          </p:cNvPr>
          <p:cNvSpPr/>
          <p:nvPr/>
        </p:nvSpPr>
        <p:spPr>
          <a:xfrm>
            <a:off x="668318" y="7535330"/>
            <a:ext cx="8702255" cy="69425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Введение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Text Box 192">
            <a:extLst>
              <a:ext uri="{FF2B5EF4-FFF2-40B4-BE49-F238E27FC236}">
                <a16:creationId xmlns:a16="http://schemas.microsoft.com/office/drawing/2014/main" xmlns="" id="{C4B62EBF-5332-4681-BF63-2804CB57A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0618" y="3701874"/>
            <a:ext cx="8992282" cy="5878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dirty="0">
                <a:latin typeface="Calibri" pitchFamily="34" charset="0"/>
              </a:rPr>
              <a:t>Примерная структура раздела: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Общая схема эксперимента (</a:t>
            </a:r>
            <a:r>
              <a:rPr lang="en-US" sz="2800" dirty="0">
                <a:latin typeface="Calibri" pitchFamily="34" charset="0"/>
              </a:rPr>
              <a:t>overview of the experiment).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Популяции/образцы (</a:t>
            </a:r>
            <a:r>
              <a:rPr lang="en-US" sz="2800" dirty="0">
                <a:latin typeface="Calibri" pitchFamily="34" charset="0"/>
              </a:rPr>
              <a:t>population/sample).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Расположение района исследования (</a:t>
            </a:r>
            <a:r>
              <a:rPr lang="en-US" sz="2800" dirty="0">
                <a:latin typeface="Calibri" pitchFamily="34" charset="0"/>
              </a:rPr>
              <a:t>location of sample plot).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Ограничения (</a:t>
            </a:r>
            <a:r>
              <a:rPr lang="en-US" sz="2800" dirty="0">
                <a:latin typeface="Calibri" pitchFamily="34" charset="0"/>
              </a:rPr>
              <a:t>restriction/limiting conditions).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Методика отбора образцов (</a:t>
            </a:r>
            <a:r>
              <a:rPr lang="en-US" sz="2800" dirty="0">
                <a:latin typeface="Calibri" pitchFamily="34" charset="0"/>
              </a:rPr>
              <a:t>sampling technique).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Обработка/подготовка образцов (</a:t>
            </a:r>
            <a:r>
              <a:rPr lang="en-US" sz="2800" dirty="0">
                <a:latin typeface="Calibri" pitchFamily="34" charset="0"/>
              </a:rPr>
              <a:t>procedures).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Материалы (</a:t>
            </a:r>
            <a:r>
              <a:rPr lang="en-US" sz="2800" dirty="0">
                <a:latin typeface="Calibri" pitchFamily="34" charset="0"/>
              </a:rPr>
              <a:t>materials).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Переменные и измерения (</a:t>
            </a:r>
            <a:r>
              <a:rPr lang="en-US" sz="2800" dirty="0">
                <a:latin typeface="Calibri" pitchFamily="34" charset="0"/>
              </a:rPr>
              <a:t>variables and measurements).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Статистическая обработка (</a:t>
            </a:r>
            <a:r>
              <a:rPr lang="en-US" sz="2800" dirty="0">
                <a:latin typeface="Calibri" pitchFamily="34" charset="0"/>
              </a:rPr>
              <a:t>statistical treatment).</a:t>
            </a:r>
          </a:p>
        </p:txBody>
      </p:sp>
      <p:sp>
        <p:nvSpPr>
          <p:cNvPr id="71" name="Rectangle 33">
            <a:extLst>
              <a:ext uri="{FF2B5EF4-FFF2-40B4-BE49-F238E27FC236}">
                <a16:creationId xmlns:a16="http://schemas.microsoft.com/office/drawing/2014/main" xmlns="" id="{EEF9C951-5CC4-4D89-B2DB-879D46887ACF}"/>
              </a:ext>
            </a:extLst>
          </p:cNvPr>
          <p:cNvSpPr/>
          <p:nvPr/>
        </p:nvSpPr>
        <p:spPr>
          <a:xfrm>
            <a:off x="10390504" y="3016074"/>
            <a:ext cx="9003534" cy="68396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Методы и материалы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4" name="Text Box 193">
            <a:extLst>
              <a:ext uri="{FF2B5EF4-FFF2-40B4-BE49-F238E27FC236}">
                <a16:creationId xmlns:a16="http://schemas.microsoft.com/office/drawing/2014/main" xmlns="" id="{5C20D65C-5B59-470C-B40D-FF95562C4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22945" y="14882957"/>
            <a:ext cx="9002392" cy="415493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dirty="0">
                <a:latin typeface="Calibri" pitchFamily="34" charset="0"/>
              </a:rPr>
              <a:t>В заключении можно: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pitchFamily="34" charset="0"/>
              </a:rPr>
              <a:t>обобщить результаты;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pitchFamily="34" charset="0"/>
              </a:rPr>
              <a:t>предложить практическое применение;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pitchFamily="34" charset="0"/>
              </a:rPr>
              <a:t>предложить направление для будущих исследований</a:t>
            </a:r>
            <a:r>
              <a:rPr lang="ru-RU" sz="2800" dirty="0" smtClean="0">
                <a:latin typeface="Calibri" pitchFamily="34" charset="0"/>
              </a:rPr>
              <a:t>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ru-RU" sz="2800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ru-RU" sz="2800" dirty="0" smtClean="0">
              <a:latin typeface="Calibri" pitchFamily="34" charset="0"/>
            </a:endParaRPr>
          </a:p>
          <a:p>
            <a:pPr eaLnBrk="1" hangingPunct="1"/>
            <a:endParaRPr lang="ru-RU" sz="2800" dirty="0" smtClean="0">
              <a:latin typeface="Calibri" pitchFamily="34" charset="0"/>
            </a:endParaRPr>
          </a:p>
          <a:p>
            <a:pPr eaLnBrk="1" hangingPunct="1"/>
            <a:endParaRPr lang="ru-RU" sz="2800" dirty="0">
              <a:latin typeface="Calibri" pitchFamily="34" charset="0"/>
            </a:endParaRPr>
          </a:p>
          <a:p>
            <a:pPr eaLnBrk="1" hangingPunct="1"/>
            <a:endParaRPr lang="ru-RU" sz="2800" dirty="0">
              <a:latin typeface="Calibri" pitchFamily="34" charset="0"/>
            </a:endParaRPr>
          </a:p>
        </p:txBody>
      </p:sp>
      <p:sp>
        <p:nvSpPr>
          <p:cNvPr id="75" name="Rectangle 35">
            <a:extLst>
              <a:ext uri="{FF2B5EF4-FFF2-40B4-BE49-F238E27FC236}">
                <a16:creationId xmlns:a16="http://schemas.microsoft.com/office/drawing/2014/main" xmlns="" id="{8FCD4683-9727-47D2-BD5C-12B5716C6F4F}"/>
              </a:ext>
            </a:extLst>
          </p:cNvPr>
          <p:cNvSpPr/>
          <p:nvPr/>
        </p:nvSpPr>
        <p:spPr>
          <a:xfrm>
            <a:off x="20422945" y="14135389"/>
            <a:ext cx="9002392" cy="72779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Заключение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76" name="Content Placeholder 114" descr="Sample table with 4 columns, 7 rows." title="Sample Table">
            <a:extLst>
              <a:ext uri="{FF2B5EF4-FFF2-40B4-BE49-F238E27FC236}">
                <a16:creationId xmlns:a16="http://schemas.microsoft.com/office/drawing/2014/main" xmlns="" id="{0E637337-0507-41F6-97D2-13754FA48B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008841"/>
              </p:ext>
            </p:extLst>
          </p:nvPr>
        </p:nvGraphicFramePr>
        <p:xfrm>
          <a:off x="20422945" y="10164650"/>
          <a:ext cx="9002396" cy="32975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505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05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05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505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9586">
                <a:tc>
                  <a:txBody>
                    <a:bodyPr/>
                    <a:lstStyle/>
                    <a:p>
                      <a:endParaRPr lang="en-US" sz="2700" dirty="0"/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Heading</a:t>
                      </a:r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Heading</a:t>
                      </a:r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Heading</a:t>
                      </a:r>
                    </a:p>
                  </a:txBody>
                  <a:tcPr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9586">
                <a:tc>
                  <a:txBody>
                    <a:bodyPr/>
                    <a:lstStyle/>
                    <a:p>
                      <a:r>
                        <a:rPr lang="en-US" sz="2700" dirty="0"/>
                        <a:t>Item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800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790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4001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9586">
                <a:tc>
                  <a:txBody>
                    <a:bodyPr/>
                    <a:lstStyle/>
                    <a:p>
                      <a:r>
                        <a:rPr lang="en-US" sz="2700" dirty="0"/>
                        <a:t>Item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356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856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290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9586">
                <a:tc>
                  <a:txBody>
                    <a:bodyPr/>
                    <a:lstStyle/>
                    <a:p>
                      <a:r>
                        <a:rPr lang="en-US" sz="2700" dirty="0"/>
                        <a:t>Item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954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875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976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9586">
                <a:tc>
                  <a:txBody>
                    <a:bodyPr/>
                    <a:lstStyle/>
                    <a:p>
                      <a:r>
                        <a:rPr lang="en-US" sz="2700" dirty="0"/>
                        <a:t>Item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324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325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301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9586">
                <a:tc>
                  <a:txBody>
                    <a:bodyPr/>
                    <a:lstStyle/>
                    <a:p>
                      <a:r>
                        <a:rPr lang="en-US" sz="2700" dirty="0"/>
                        <a:t>Item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199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137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/>
                        <a:t>186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7" name="Text Box 190">
            <a:extLst>
              <a:ext uri="{FF2B5EF4-FFF2-40B4-BE49-F238E27FC236}">
                <a16:creationId xmlns:a16="http://schemas.microsoft.com/office/drawing/2014/main" xmlns="" id="{966CBD5F-D43E-4D47-8201-566218C55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18" y="8250109"/>
            <a:ext cx="8702255" cy="544759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800" dirty="0">
                <a:latin typeface="Calibri" pitchFamily="34" charset="0"/>
              </a:rPr>
              <a:t>Введение состоит из подразделов: </a:t>
            </a:r>
            <a:endParaRPr lang="en-US" sz="2800" dirty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Описание проблемы, с которой связано исследование или установление научного контекста (establishing a context). </a:t>
            </a:r>
            <a:endParaRPr lang="en-US" sz="2800" dirty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Обзор литературы, связанной с исследованием (reviewing the literature). </a:t>
            </a:r>
            <a:endParaRPr lang="en-US" sz="2800" dirty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Описание белых пятен в проблеме или того, что еще не сделано (establishing a research gap). </a:t>
            </a:r>
            <a:endParaRPr lang="en-US" sz="2800" dirty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Формулировка цели исследования (и, возможно, задач – stating the purpose).</a:t>
            </a:r>
            <a:endParaRPr lang="en-US" sz="2800" dirty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Оценка важности исследования (evaluating the </a:t>
            </a:r>
            <a:r>
              <a:rPr lang="ru-RU" sz="2800" dirty="0" err="1">
                <a:latin typeface="Calibri" pitchFamily="34" charset="0"/>
              </a:rPr>
              <a:t>study</a:t>
            </a:r>
            <a:r>
              <a:rPr lang="ru-RU" sz="2800" dirty="0">
                <a:latin typeface="Calibri" pitchFamily="34" charset="0"/>
              </a:rPr>
              <a:t>).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78" name="Rectangle 44">
            <a:extLst>
              <a:ext uri="{FF2B5EF4-FFF2-40B4-BE49-F238E27FC236}">
                <a16:creationId xmlns:a16="http://schemas.microsoft.com/office/drawing/2014/main" xmlns="" id="{20043D7E-7286-48B9-9A5E-E7868B665227}"/>
              </a:ext>
            </a:extLst>
          </p:cNvPr>
          <p:cNvSpPr/>
          <p:nvPr/>
        </p:nvSpPr>
        <p:spPr>
          <a:xfrm>
            <a:off x="10400619" y="10246361"/>
            <a:ext cx="8992280" cy="7683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Результаты и обсуждение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9" name="Picture 178" descr="Picture1">
            <a:extLst>
              <a:ext uri="{FF2B5EF4-FFF2-40B4-BE49-F238E27FC236}">
                <a16:creationId xmlns:a16="http://schemas.microsoft.com/office/drawing/2014/main" xmlns="" id="{2362C71A-0AE6-4D30-A934-F24FAF2A4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81" y="17749089"/>
            <a:ext cx="4538669" cy="3112568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179" descr="Picture2">
            <a:extLst>
              <a:ext uri="{FF2B5EF4-FFF2-40B4-BE49-F238E27FC236}">
                <a16:creationId xmlns:a16="http://schemas.microsoft.com/office/drawing/2014/main" xmlns="" id="{687C7477-CD31-4BF4-90D8-9FE7AB13F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999" y="14269416"/>
            <a:ext cx="4567999" cy="3045156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Text Box 180">
            <a:extLst>
              <a:ext uri="{FF2B5EF4-FFF2-40B4-BE49-F238E27FC236}">
                <a16:creationId xmlns:a16="http://schemas.microsoft.com/office/drawing/2014/main" xmlns="" id="{87A42CD2-0AFD-45F6-976B-4B5AE8618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205" y="20423088"/>
            <a:ext cx="4311148" cy="43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chemeClr val="bg1"/>
                </a:solidFill>
                <a:latin typeface="Calibri" pitchFamily="34" charset="0"/>
              </a:rPr>
              <a:t>Рис 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1.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Calibri" pitchFamily="34" charset="0"/>
              </a:rPr>
              <a:t>Название рисунка </a:t>
            </a: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</a:rPr>
              <a:t>1*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2" name="Text Box 181">
            <a:extLst>
              <a:ext uri="{FF2B5EF4-FFF2-40B4-BE49-F238E27FC236}">
                <a16:creationId xmlns:a16="http://schemas.microsoft.com/office/drawing/2014/main" xmlns="" id="{61286536-4EC1-4DA5-850B-BEF3F0AF0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450" y="16849593"/>
            <a:ext cx="4529573" cy="43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chemeClr val="bg1"/>
                </a:solidFill>
                <a:latin typeface="Calibri" pitchFamily="34" charset="0"/>
              </a:rPr>
              <a:t>Рис. 2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.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Calibri" pitchFamily="34" charset="0"/>
              </a:rPr>
              <a:t>Название рисунка </a:t>
            </a: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</a:rPr>
              <a:t>2*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3" name="Text Box 180">
            <a:extLst>
              <a:ext uri="{FF2B5EF4-FFF2-40B4-BE49-F238E27FC236}">
                <a16:creationId xmlns:a16="http://schemas.microsoft.com/office/drawing/2014/main" xmlns="" id="{3C922B17-9F75-4CE0-AACF-62763CFE7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9825" y="9297378"/>
            <a:ext cx="4208628" cy="43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400" b="1" dirty="0">
                <a:latin typeface="Calibri" pitchFamily="34" charset="0"/>
              </a:rPr>
              <a:t>Таблица </a:t>
            </a:r>
            <a:r>
              <a:rPr lang="en-US" sz="2400" b="1" dirty="0">
                <a:latin typeface="Calibri" pitchFamily="34" charset="0"/>
              </a:rPr>
              <a:t>1.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</a:rPr>
              <a:t>Название </a:t>
            </a:r>
            <a:r>
              <a:rPr lang="ru-RU" sz="2400" dirty="0" smtClean="0">
                <a:latin typeface="Calibri" pitchFamily="34" charset="0"/>
              </a:rPr>
              <a:t>таблицы*</a:t>
            </a:r>
            <a:endParaRPr lang="en-US" sz="2400" dirty="0">
              <a:latin typeface="Calibri" pitchFamily="34" charset="0"/>
            </a:endParaRPr>
          </a:p>
        </p:txBody>
      </p:sp>
      <p:graphicFrame>
        <p:nvGraphicFramePr>
          <p:cNvPr id="84" name="Chart 2">
            <a:extLst>
              <a:ext uri="{FF2B5EF4-FFF2-40B4-BE49-F238E27FC236}">
                <a16:creationId xmlns:a16="http://schemas.microsoft.com/office/drawing/2014/main" xmlns="" id="{17FF8AF3-5DA4-47A9-B77B-3D51344BB0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6756792"/>
              </p:ext>
            </p:extLst>
          </p:nvPr>
        </p:nvGraphicFramePr>
        <p:xfrm>
          <a:off x="20422945" y="2856366"/>
          <a:ext cx="9002391" cy="5803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5" name="Text Box 180">
            <a:extLst>
              <a:ext uri="{FF2B5EF4-FFF2-40B4-BE49-F238E27FC236}">
                <a16:creationId xmlns:a16="http://schemas.microsoft.com/office/drawing/2014/main" xmlns="" id="{0EF553AE-2F9D-4C67-BDBF-729D45C15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5094" y="8726514"/>
            <a:ext cx="5058092" cy="43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400" b="1" dirty="0">
                <a:latin typeface="Calibri" pitchFamily="34" charset="0"/>
              </a:rPr>
              <a:t>Диаграмма</a:t>
            </a:r>
            <a:r>
              <a:rPr lang="en-US" sz="2400" b="1" dirty="0">
                <a:latin typeface="Calibri" pitchFamily="34" charset="0"/>
              </a:rPr>
              <a:t> 1.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</a:rPr>
              <a:t>Название </a:t>
            </a:r>
            <a:r>
              <a:rPr lang="ru-RU" sz="2400" dirty="0" smtClean="0">
                <a:latin typeface="Calibri" pitchFamily="34" charset="0"/>
              </a:rPr>
              <a:t>диаграммы*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87" name="Rectangle 265">
            <a:extLst>
              <a:ext uri="{FF2B5EF4-FFF2-40B4-BE49-F238E27FC236}">
                <a16:creationId xmlns:a16="http://schemas.microsoft.com/office/drawing/2014/main" xmlns="" id="{74D65BAF-CACE-4D6C-AFE1-DBAB1F38CA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7432000" y="225530"/>
            <a:ext cx="2436477" cy="1828800"/>
          </a:xfrm>
          <a:prstGeom prst="rect">
            <a:avLst/>
          </a:prstGeom>
          <a:blipFill dpi="0" rotWithShape="1">
            <a:blip r:embed="rId5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ru-RU" sz="1800" b="1" dirty="0">
                <a:latin typeface="Calibri" pitchFamily="34" charset="0"/>
              </a:rPr>
              <a:t>ПОМЕНЯЙТЕ ЭТОТ БЛОК НА ЛОГОТИП СВОЕЙ ОРГАНИЗАЦИИ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D020DFE-84C5-477C-BFA9-7758B8D4A946}"/>
              </a:ext>
            </a:extLst>
          </p:cNvPr>
          <p:cNvSpPr txBox="1"/>
          <p:nvPr/>
        </p:nvSpPr>
        <p:spPr>
          <a:xfrm>
            <a:off x="19844932" y="19602795"/>
            <a:ext cx="10158413" cy="13618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68568" tIns="34284" rIns="68568" bIns="34284" rtlCol="0">
            <a:spAutoFit/>
          </a:bodyPr>
          <a:lstStyle/>
          <a:p>
            <a:r>
              <a:rPr lang="ru-RU" sz="2800" dirty="0" smtClean="0"/>
              <a:t>*Примечание для авторов: Рисунки, таблицы и диаграммы можно поменять местами или использовать из них  только один тип (например 3 диаграммы и др.)</a:t>
            </a:r>
            <a:endParaRPr lang="en-US"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76" y="247651"/>
            <a:ext cx="2535860" cy="25526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20979498"/>
            <a:ext cx="3027521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i="1" dirty="0" smtClean="0">
                <a:solidFill>
                  <a:schemeClr val="tx2"/>
                </a:solidFill>
              </a:rPr>
              <a:t>Научно-практическая конференция с международным участием </a:t>
            </a:r>
            <a:r>
              <a:rPr lang="ru-RU" sz="2300" b="1" dirty="0" smtClean="0">
                <a:solidFill>
                  <a:schemeClr val="tx2"/>
                </a:solidFill>
              </a:rPr>
              <a:t>«СОВРЕМЕНН</a:t>
            </a:r>
            <a:r>
              <a:rPr lang="uz-Cyrl-UZ" sz="2300" b="1" dirty="0">
                <a:solidFill>
                  <a:schemeClr val="tx2"/>
                </a:solidFill>
              </a:rPr>
              <a:t>АЯ</a:t>
            </a:r>
            <a:r>
              <a:rPr lang="ru-RU" sz="2300" b="1" dirty="0">
                <a:solidFill>
                  <a:schemeClr val="tx2"/>
                </a:solidFill>
              </a:rPr>
              <a:t> МОРФОЛОГИ</a:t>
            </a:r>
            <a:r>
              <a:rPr lang="uz-Cyrl-UZ" sz="2300" b="1" dirty="0">
                <a:solidFill>
                  <a:schemeClr val="tx2"/>
                </a:solidFill>
              </a:rPr>
              <a:t>Я И ЕЕ ИНТЕГРАЦИЯ С КЛИНИЧЕСКИМИ </a:t>
            </a:r>
            <a:r>
              <a:rPr lang="ru-RU" sz="2300" b="1" dirty="0">
                <a:solidFill>
                  <a:schemeClr val="tx2"/>
                </a:solidFill>
              </a:rPr>
              <a:t>ДИСЦИПЛИНАМИ</a:t>
            </a:r>
            <a:r>
              <a:rPr lang="ru-RU" sz="2300" b="1" dirty="0" smtClean="0">
                <a:solidFill>
                  <a:schemeClr val="tx2"/>
                </a:solidFill>
              </a:rPr>
              <a:t>» </a:t>
            </a:r>
            <a:r>
              <a:rPr lang="en-US" sz="2300" b="1" dirty="0" smtClean="0">
                <a:solidFill>
                  <a:schemeClr val="tx2"/>
                </a:solidFill>
              </a:rPr>
              <a:t>| </a:t>
            </a:r>
            <a:r>
              <a:rPr lang="ru-RU" sz="2300" b="1" dirty="0" smtClean="0">
                <a:solidFill>
                  <a:schemeClr val="tx2"/>
                </a:solidFill>
              </a:rPr>
              <a:t>Узбекистан </a:t>
            </a:r>
            <a:r>
              <a:rPr lang="en-US" sz="2300" b="1" dirty="0" smtClean="0">
                <a:solidFill>
                  <a:schemeClr val="tx2"/>
                </a:solidFill>
              </a:rPr>
              <a:t>| </a:t>
            </a:r>
            <a:r>
              <a:rPr lang="ru-RU" sz="2300" b="1" dirty="0" smtClean="0">
                <a:solidFill>
                  <a:schemeClr val="tx2"/>
                </a:solidFill>
              </a:rPr>
              <a:t>Бухара </a:t>
            </a:r>
            <a:r>
              <a:rPr lang="en-US" sz="2300" b="1" dirty="0" smtClean="0">
                <a:solidFill>
                  <a:schemeClr val="tx2"/>
                </a:solidFill>
              </a:rPr>
              <a:t>| </a:t>
            </a:r>
            <a:r>
              <a:rPr lang="uz-Cyrl-UZ" sz="2300" b="1" dirty="0" smtClean="0">
                <a:solidFill>
                  <a:schemeClr val="tx2"/>
                </a:solidFill>
              </a:rPr>
              <a:t>4-5 мая 2022 года</a:t>
            </a:r>
            <a:endParaRPr lang="ru-RU" sz="23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557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3761" y="304795"/>
            <a:ext cx="27247692" cy="3160713"/>
          </a:xfrm>
        </p:spPr>
        <p:txBody>
          <a:bodyPr/>
          <a:lstStyle/>
          <a:p>
            <a:r>
              <a:rPr lang="ru-RU" dirty="0" smtClean="0"/>
              <a:t>ИНФОРМАЦИЯ: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3760" y="3352800"/>
            <a:ext cx="27256243" cy="180308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Размер 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слайда / плаката составляет 104,1 x 58,5 см (соотношение сторон 16: 9)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Минимальный шрифт: 28 пунктов (хорошо соответствует размеру слайда / плаката)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Рекомендуемые типы шрифтов: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Times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New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Roman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Helvetica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Arial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Calibri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Verdana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 или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Symbol</a:t>
            </a:r>
            <a:endParaRPr lang="ru-RU" sz="54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Если 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вы создаете свой электронный постер на ПК, обязательно сохраните формулы в виде изображения и вставьте их в слайд, иначе они будут изменены при переносе на экран.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Слайд должен быть в горизонтальной (альбомной) ориентации.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Использование гиперссылок недопустимо.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Разрешение изображений минимум 300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dpi</a:t>
            </a:r>
            <a:endParaRPr lang="ru-RU" sz="54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Недопустимы анимированные файлы GIF и файлы видео</a:t>
            </a: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Сохраните готовый файл как «рисунок в формате JPEG».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Если у вас не получится сохранить файл в формате JPEG, пришлите ваш файл в формате *.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ppt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 или *.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pptx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 (файл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Power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Point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)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Е-постер в формате файла *.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ppt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 или *.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pptx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 (файл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Power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5400" dirty="0" err="1">
                <a:solidFill>
                  <a:schemeClr val="tx2">
                    <a:lumMod val="50000"/>
                  </a:schemeClr>
                </a:solidFill>
              </a:rPr>
              <a:t>Point</a:t>
            </a:r>
            <a:r>
              <a:rPr lang="ru-RU" sz="5400" dirty="0">
                <a:solidFill>
                  <a:schemeClr val="tx2">
                    <a:lumMod val="50000"/>
                  </a:schemeClr>
                </a:solidFill>
              </a:rPr>
              <a:t>)  из нескольких слайдов не принимается, весь е-постер должен быть на одном слайде, как в этом </a:t>
            </a:r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шаблоне</a:t>
            </a:r>
            <a:endParaRPr lang="ru-RU" sz="54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50818752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536</Words>
  <Application>Microsoft Office PowerPoint</Application>
  <PresentationFormat>Произвольный</PresentationFormat>
  <Paragraphs>91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HDOfficeLightV0</vt:lpstr>
      <vt:lpstr>Исполнительная</vt:lpstr>
      <vt:lpstr>Презентация PowerPoint</vt:lpstr>
      <vt:lpstr>ИНФОРМАЦИЯ: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Yulya Baklanova</dc:creator>
  <cp:lastModifiedBy>elena</cp:lastModifiedBy>
  <cp:revision>18</cp:revision>
  <dcterms:created xsi:type="dcterms:W3CDTF">2017-10-02T13:44:20Z</dcterms:created>
  <dcterms:modified xsi:type="dcterms:W3CDTF">2022-03-30T07:45:38Z</dcterms:modified>
</cp:coreProperties>
</file>