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8DCC1-630B-48DF-8CC0-6D88113E17D3}" type="datetimeFigureOut">
              <a:rPr lang="ru-RU" smtClean="0"/>
              <a:pPr/>
              <a:t>04.08.2021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«Название проекта»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ФИО бакалавр, магистр, аспирант, молодой ученый </a:t>
            </a:r>
          </a:p>
          <a:p>
            <a:r>
              <a:rPr lang="ru-RU" dirty="0" smtClean="0"/>
              <a:t>от 18 до 30 лет.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05273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«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УМНИК» - 20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21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Рисунок 1" descr="фонд рис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4829" y="429034"/>
            <a:ext cx="6400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Альметьевск, 2021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6" y="429034"/>
            <a:ext cx="1055440" cy="10554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8" y="1844675"/>
            <a:ext cx="908720" cy="908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48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Структура презентации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7200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2900" b="1" dirty="0" smtClean="0"/>
              <a:t>1. Актуальность идеи (проблематика) – 1 слайд.</a:t>
            </a:r>
          </a:p>
          <a:p>
            <a:pPr marL="0" indent="0">
              <a:buNone/>
            </a:pPr>
            <a:r>
              <a:rPr lang="ru-RU" sz="3000" dirty="0"/>
              <a:t>Обозначьте проблему, которую хотите решить с помощью вашей идеи. Идея должна быть направлена на решение проблем, существующих в настоящее время в конкретной отрасли. Определите какую потребность удовлетворяет ваша идея, опишите к каких результатов, целей можно достичь</a:t>
            </a:r>
            <a:r>
              <a:rPr lang="ru-RU" sz="3000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431" y="58772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8. Партнеры</a:t>
            </a:r>
            <a:r>
              <a:rPr lang="ru-RU" sz="1200" b="1" dirty="0"/>
              <a:t>, заинтересованные организации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</a:t>
            </a:r>
            <a:r>
              <a:rPr lang="ru-RU" sz="1200" dirty="0" smtClean="0"/>
              <a:t>.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340768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2. Предлагаемое </a:t>
            </a:r>
            <a:r>
              <a:rPr lang="ru-RU" sz="1200" b="1" dirty="0"/>
              <a:t>решение (Конечный продукт)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Охарактеризуйте свой конечный продукт, который будете демонстрировать потенциально заинтересованным лицам. Наглядно проиллюстрируйте в виде схем, фотографий как это будет выглядеть. Если вы уже работали над этим и имеете промежуточный результат, во время выступления покажите опытный образец или макет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13285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3. Обоснование </a:t>
            </a:r>
            <a:r>
              <a:rPr lang="ru-RU" sz="1200" b="1" dirty="0"/>
              <a:t>научной новизны проекта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Объясните, расскажите как вы придумали свою идею, какие научные исследования вы проводили, в результате которых возникла идея. Какие ресурсы необходимы для реализации идеи. Есть ли у вас возможность работать с оборудованием для проведения НИОКР и выполнения других экспериментальных работ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924944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4. Техническая </a:t>
            </a:r>
            <a:r>
              <a:rPr lang="ru-RU" sz="1200" b="1" dirty="0"/>
              <a:t>значимость (преимущества перед существующими аналогами)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Проанализируйте Ваш продукт с существующими аналогичными способами решения проблемы, в чем заключаются Ваши преимущества и недостатки, акцентируйте внимание на том, почему именно ваш продукт должны выбрать, как он влияет на современную технику, технологии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71703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5. Перспектива </a:t>
            </a:r>
            <a:r>
              <a:rPr lang="ru-RU" sz="1200" b="1" dirty="0"/>
              <a:t>коммерциализации результата НИОКР (Сферы применения и конкретный потребитель)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Оцените рынок для создаваемого продукта. Обозначьте уровень спроса, объем и динамику рынка. Определите потенциального потребителя, наличие рисков коммерциализации и мер их снижения, наличие конкурентов, дайте информацию о ценах на Ваш продукт и на продукцию конкурентов, укажите себестоимость Вашего продукта</a:t>
            </a:r>
            <a:r>
              <a:rPr lang="ru-RU" sz="1200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50912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6. План </a:t>
            </a:r>
            <a:r>
              <a:rPr lang="ru-RU" sz="1200" b="1" dirty="0"/>
              <a:t>реализации проекта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Составьте план реализации идеи в конечный продукт, т.е. от начальной стадии (идеи) до готового продукта с указанием временных и финансовых затрат. Кратко обозначьте направление использования инвестиций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0851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7. Защита </a:t>
            </a:r>
            <a:r>
              <a:rPr lang="ru-RU" sz="1200" b="1" dirty="0"/>
              <a:t>прав на интеллектуальную собственность – </a:t>
            </a:r>
            <a:r>
              <a:rPr lang="ru-RU" sz="1200" b="1" dirty="0" smtClean="0"/>
              <a:t>1 слайд.</a:t>
            </a:r>
          </a:p>
          <a:p>
            <a:r>
              <a:rPr lang="ru-RU" sz="1200" dirty="0"/>
              <a:t>Определите, что необходимо защитить в Вашем проекте (патент на  - способ, полезную модель, изобретение, промышленный образец, свидетельство, лицензирование, сертификация). На кого будут оформлены права на ИС. Если есть уже какие-либо документы, подтверждающие Ваши права на ИС  - покажите на слайде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467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«Название проекта»</vt:lpstr>
      <vt:lpstr>Структура презентации</vt:lpstr>
    </vt:vector>
  </TitlesOfParts>
  <Company>FASIE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Бадгутдинов Фаниль Фаилевич</cp:lastModifiedBy>
  <cp:revision>25</cp:revision>
  <dcterms:created xsi:type="dcterms:W3CDTF">2012-03-28T05:25:26Z</dcterms:created>
  <dcterms:modified xsi:type="dcterms:W3CDTF">2021-08-04T12:34:56Z</dcterms:modified>
</cp:coreProperties>
</file>