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7"/>
  </p:notesMasterIdLst>
  <p:handoutMasterIdLst>
    <p:handoutMasterId r:id="rId8"/>
  </p:handoutMasterIdLst>
  <p:sldIdLst>
    <p:sldId id="524" r:id="rId3"/>
    <p:sldId id="437" r:id="rId4"/>
    <p:sldId id="521" r:id="rId5"/>
    <p:sldId id="52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46B"/>
    <a:srgbClr val="004F30"/>
    <a:srgbClr val="84A5D2"/>
    <a:srgbClr val="C4D5EB"/>
    <a:srgbClr val="335A8D"/>
    <a:srgbClr val="41719C"/>
    <a:srgbClr val="5694CB"/>
    <a:srgbClr val="4C5785"/>
    <a:srgbClr val="984944"/>
    <a:srgbClr val="669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0092" autoAdjust="0"/>
  </p:normalViewPr>
  <p:slideViewPr>
    <p:cSldViewPr snapToGrid="0">
      <p:cViewPr varScale="1">
        <p:scale>
          <a:sx n="89" d="100"/>
          <a:sy n="89" d="100"/>
        </p:scale>
        <p:origin x="1314" y="96"/>
      </p:cViewPr>
      <p:guideLst>
        <p:guide orient="horz" pos="2047"/>
        <p:guide pos="37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548" y="110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5A6FA-631C-4A72-B87D-4DBEC77211E7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3410C-B0A9-4646-BB6C-64BF3AA9DC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182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BEA25-E4CA-4AF3-AD80-7D7E17B563C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ABBFC-769E-4F67-8FF0-39308E04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9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ABBFC-769E-4F67-8FF0-39308E04E8A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3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47028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Основной_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22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Без шапки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-10633"/>
            <a:ext cx="12192000" cy="16480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3200">
                <a:solidFill>
                  <a:srgbClr val="004F3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215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67876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4222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003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529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4F3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6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51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1" y="1462084"/>
            <a:ext cx="12192000" cy="4394743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61700">
                <a:schemeClr val="bg1"/>
              </a:gs>
              <a:gs pos="10000">
                <a:schemeClr val="bg1"/>
              </a:gs>
              <a:gs pos="0">
                <a:schemeClr val="bg1">
                  <a:alpha val="72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1514932" y="6196421"/>
            <a:ext cx="419056" cy="35714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5000">
                <a:schemeClr val="bg1"/>
              </a:gs>
            </a:gsLst>
            <a:lin ang="16200000" scaled="1"/>
          </a:gradFill>
        </p:spPr>
        <p:txBody>
          <a:bodyPr lIns="91432" tIns="45716" rIns="91432" bIns="45716"/>
          <a:lstStyle>
            <a:lvl1pPr>
              <a:defRPr/>
            </a:lvl1pPr>
          </a:lstStyle>
          <a:p>
            <a:pPr marL="0" marR="0" lvl="0" indent="0" algn="ctr" defTabSz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00C4E4-E8E7-42EE-870B-8B1CC82DB0E5}" type="slidenum"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</a:rPr>
              <a:pPr marL="0" marR="0" lvl="0" indent="0" algn="ctr" defTabSz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4F30"/>
              </a:solidFill>
              <a:effectLst/>
              <a:uLnTx/>
              <a:uFillTx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65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743443"/>
            <a:ext cx="10515600" cy="4044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5001573" y="6196421"/>
            <a:ext cx="2188854" cy="357142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5000">
                <a:schemeClr val="bg1"/>
              </a:gs>
            </a:gsLst>
            <a:lin ang="16200000" scaled="1"/>
          </a:gradFill>
        </p:spPr>
        <p:txBody>
          <a:bodyPr lIns="91432" tIns="45716" rIns="91432" bIns="45716"/>
          <a:lstStyle>
            <a:lvl1pPr>
              <a:defRPr/>
            </a:lvl1pPr>
          </a:lstStyle>
          <a:p>
            <a:pPr marL="0" marR="0" lvl="0" indent="0" algn="ctr" defTabSz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</a:rPr>
              <a:t>Фамилия И.О.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4F3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13002" y="6138186"/>
            <a:ext cx="3745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004F30"/>
                </a:solidFill>
              </a:rPr>
              <a:t>наименование</a:t>
            </a:r>
            <a:r>
              <a:rPr lang="ru-RU" sz="1200" b="1" baseline="0" dirty="0" smtClean="0">
                <a:solidFill>
                  <a:srgbClr val="004F30"/>
                </a:solidFill>
              </a:rPr>
              <a:t> кафедры</a:t>
            </a:r>
          </a:p>
          <a:p>
            <a:r>
              <a:rPr lang="ru-RU" sz="1200" b="0" baseline="0" dirty="0" smtClean="0">
                <a:solidFill>
                  <a:srgbClr val="004F30"/>
                </a:solidFill>
              </a:rPr>
              <a:t>НАИМЕНОВАНИЕ ОБРАЗОВАТЕЛЬНОЙ ОРГАНИЗАЦИИ</a:t>
            </a:r>
            <a:endParaRPr lang="ru-RU" sz="1200" b="0" dirty="0">
              <a:solidFill>
                <a:srgbClr val="004F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2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51" r:id="rId4"/>
    <p:sldLayoutId id="2147483652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4F3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372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818771" y="1710466"/>
            <a:ext cx="10515600" cy="416320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rgbClr val="004F30"/>
                </a:solidFill>
                <a:latin typeface="+mn-lt"/>
              </a:rPr>
              <a:t>Первый </a:t>
            </a:r>
            <a:r>
              <a:rPr lang="ru-RU" sz="2000" b="1" smtClean="0">
                <a:solidFill>
                  <a:srgbClr val="004F30"/>
                </a:solidFill>
                <a:latin typeface="+mn-lt"/>
              </a:rPr>
              <a:t>Всероссийский конкурс </a:t>
            </a:r>
            <a:r>
              <a:rPr lang="ru-RU" sz="2000" b="1" dirty="0" smtClean="0">
                <a:solidFill>
                  <a:srgbClr val="004F30"/>
                </a:solidFill>
                <a:latin typeface="+mn-lt"/>
              </a:rPr>
              <a:t>педагогического мастерства для преподавателей кафедр</a:t>
            </a:r>
            <a:br>
              <a:rPr lang="ru-RU" sz="2000" b="1" dirty="0" smtClean="0">
                <a:solidFill>
                  <a:srgbClr val="004F3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4F30"/>
                </a:solidFill>
                <a:latin typeface="+mn-lt"/>
              </a:rPr>
              <a:t>организации здравоохранения и общественного здоровья</a:t>
            </a: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endParaRPr lang="ru-RU" sz="2400" b="1" dirty="0" smtClean="0">
              <a:latin typeface="+mn-lt"/>
            </a:endParaRPr>
          </a:p>
          <a:p>
            <a:pPr algn="ctr"/>
            <a:endParaRPr lang="ru-RU" sz="3200" dirty="0" smtClean="0">
              <a:latin typeface="+mn-lt"/>
            </a:endParaRPr>
          </a:p>
          <a:p>
            <a:pPr algn="ctr"/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b="1" dirty="0" smtClean="0">
                <a:solidFill>
                  <a:srgbClr val="27446B"/>
                </a:solidFill>
                <a:latin typeface="+mn-lt"/>
              </a:rPr>
              <a:t>ТЕМА ДОКЛАДА</a:t>
            </a:r>
            <a:br>
              <a:rPr lang="ru-RU" sz="3200" b="1" dirty="0" smtClean="0">
                <a:solidFill>
                  <a:srgbClr val="27446B"/>
                </a:solidFill>
                <a:latin typeface="+mn-lt"/>
              </a:rPr>
            </a:b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2000" b="1" dirty="0" smtClean="0">
                <a:solidFill>
                  <a:srgbClr val="27446B"/>
                </a:solidFill>
                <a:latin typeface="+mn-lt"/>
              </a:rPr>
              <a:t>Фамилия И.О.</a:t>
            </a:r>
            <a:br>
              <a:rPr lang="ru-RU" sz="2000" b="1" dirty="0" smtClean="0">
                <a:solidFill>
                  <a:srgbClr val="27446B"/>
                </a:solidFill>
                <a:latin typeface="+mn-lt"/>
              </a:rPr>
            </a:br>
            <a:r>
              <a:rPr lang="ru-RU" sz="2000" dirty="0" smtClean="0">
                <a:solidFill>
                  <a:srgbClr val="27446B"/>
                </a:solidFill>
                <a:latin typeface="+mn-lt"/>
              </a:rPr>
              <a:t>степень, звание, должность</a:t>
            </a:r>
            <a:br>
              <a:rPr lang="ru-RU" sz="2000" dirty="0" smtClean="0">
                <a:solidFill>
                  <a:srgbClr val="27446B"/>
                </a:solidFill>
                <a:latin typeface="+mn-lt"/>
              </a:rPr>
            </a:br>
            <a:r>
              <a:rPr lang="ru-RU" sz="2000" dirty="0" smtClean="0">
                <a:solidFill>
                  <a:srgbClr val="27446B"/>
                </a:solidFill>
                <a:latin typeface="+mn-lt"/>
              </a:rPr>
              <a:t>ПОЛНОЕ НАИМЕНОВАНИЕ КАФЕДРЫ</a:t>
            </a:r>
            <a:br>
              <a:rPr lang="ru-RU" sz="2000" dirty="0" smtClean="0">
                <a:solidFill>
                  <a:srgbClr val="27446B"/>
                </a:solidFill>
                <a:latin typeface="+mn-lt"/>
              </a:rPr>
            </a:br>
            <a:r>
              <a:rPr lang="ru-RU" sz="2000" dirty="0" smtClean="0">
                <a:solidFill>
                  <a:srgbClr val="27446B"/>
                </a:solidFill>
                <a:latin typeface="+mn-lt"/>
              </a:rPr>
              <a:t>Полное наименование образовательной организации</a:t>
            </a:r>
            <a:endParaRPr lang="ru-RU" sz="2000" dirty="0">
              <a:solidFill>
                <a:srgbClr val="27446B"/>
              </a:solidFill>
              <a:latin typeface="+mn-lt"/>
            </a:endParaRPr>
          </a:p>
        </p:txBody>
      </p:sp>
      <p:pic>
        <p:nvPicPr>
          <p:cNvPr id="5" name="Picture 4" descr="C:\Users\CR41\Desktop\Аспирантура\Фирменный стиль Кафедры ОЗиЗ\Логотип\Готовое\Зеленый лого\PNG (для бланков, сайта и тд)\Очень маленьки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8294" y="190912"/>
            <a:ext cx="736555" cy="64602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FDFE414-8E74-4AD4-A3C7-31A20D008BD2}"/>
              </a:ext>
            </a:extLst>
          </p:cNvPr>
          <p:cNvSpPr txBox="1"/>
          <p:nvPr/>
        </p:nvSpPr>
        <p:spPr>
          <a:xfrm>
            <a:off x="456659" y="840865"/>
            <a:ext cx="11239824" cy="424728"/>
          </a:xfrm>
          <a:prstGeom prst="rect">
            <a:avLst/>
          </a:prstGeom>
          <a:noFill/>
        </p:spPr>
        <p:txBody>
          <a:bodyPr wrap="square" lIns="91404" tIns="45718" rIns="91404" bIns="45718" rtlCol="0">
            <a:spAutoFit/>
          </a:bodyPr>
          <a:lstStyle/>
          <a:p>
            <a:pPr marL="0" marR="0" lvl="0" indent="0" algn="ctr" defTabSz="91396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51" normalizeH="0" baseline="0" noProof="0" dirty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Федеральный научно-практический </a:t>
            </a:r>
            <a:r>
              <a:rPr kumimoji="0" lang="ru-RU" sz="1200" b="1" i="0" u="none" strike="noStrike" kern="1200" cap="none" spc="51" normalizeH="0" baseline="0" noProof="0" dirty="0" smtClean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центр подготовки </a:t>
            </a:r>
            <a:r>
              <a:rPr kumimoji="0" lang="ru-RU" sz="1200" b="1" i="0" u="none" strike="noStrike" kern="1200" cap="none" spc="51" normalizeH="0" baseline="0" noProof="0" dirty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и непрерывного профессионального </a:t>
            </a:r>
            <a:r>
              <a:rPr kumimoji="0" lang="ru-RU" sz="1200" b="1" i="0" u="none" strike="noStrike" kern="1200" cap="none" spc="51" normalizeH="0" baseline="0" noProof="0" dirty="0" smtClean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развития управленческих </a:t>
            </a:r>
            <a:r>
              <a:rPr kumimoji="0" lang="ru-RU" sz="1200" b="1" i="0" u="none" strike="noStrike" kern="1200" cap="none" spc="51" normalizeH="0" baseline="0" noProof="0" dirty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кадров </a:t>
            </a:r>
            <a:r>
              <a:rPr kumimoji="0" lang="ru-RU" sz="1200" b="1" i="0" u="none" strike="noStrike" kern="1200" cap="none" spc="51" normalizeH="0" baseline="0" noProof="0" dirty="0" smtClean="0">
                <a:ln>
                  <a:noFill/>
                </a:ln>
                <a:solidFill>
                  <a:srgbClr val="004F30"/>
                </a:solidFill>
                <a:effectLst/>
                <a:uLnTx/>
                <a:uFillTx/>
                <a:ea typeface="Open Sans" pitchFamily="34" charset="0"/>
                <a:cs typeface="Open Sans" pitchFamily="34" charset="0"/>
              </a:rPr>
              <a:t>здравоохранения</a:t>
            </a:r>
          </a:p>
          <a:p>
            <a:pPr algn="ctr" defTabSz="913969">
              <a:lnSpc>
                <a:spcPct val="90000"/>
              </a:lnSpc>
              <a:defRPr/>
            </a:pPr>
            <a:r>
              <a:rPr lang="ru-RU" sz="1200" spc="80" dirty="0">
                <a:solidFill>
                  <a:srgbClr val="004F30"/>
                </a:solidFill>
                <a:ea typeface="Open Sans" pitchFamily="34" charset="0"/>
                <a:cs typeface="Open Sans" pitchFamily="34" charset="0"/>
              </a:rPr>
              <a:t>на базе кафедры общественного здоровья и здравоохранения ФГБОУ ВО МГМСУ им. А.И. Евдокимова Минздрава </a:t>
            </a:r>
            <a:r>
              <a:rPr lang="ru-RU" sz="1200" spc="80" dirty="0" smtClean="0">
                <a:solidFill>
                  <a:srgbClr val="004F30"/>
                </a:solidFill>
                <a:ea typeface="Open Sans" pitchFamily="34" charset="0"/>
                <a:cs typeface="Open Sans" pitchFamily="34" charset="0"/>
              </a:rPr>
              <a:t>России</a:t>
            </a:r>
            <a:endParaRPr lang="ru-RU" sz="1200" spc="80" dirty="0">
              <a:solidFill>
                <a:srgbClr val="004F30"/>
              </a:solidFill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4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бразец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yumen.koziz.ru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28409</TotalTime>
  <Words>37</Words>
  <Application>Microsoft Office PowerPoint</Application>
  <PresentationFormat>Широкоэкранный</PresentationFormat>
  <Paragraphs>6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1_образец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</dc:creator>
  <cp:lastModifiedBy>Nataly</cp:lastModifiedBy>
  <cp:revision>1424</cp:revision>
  <dcterms:created xsi:type="dcterms:W3CDTF">2017-07-10T16:42:19Z</dcterms:created>
  <dcterms:modified xsi:type="dcterms:W3CDTF">2021-04-09T10:28:28Z</dcterms:modified>
</cp:coreProperties>
</file>