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6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025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275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6528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324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61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4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989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6844" y="2285992"/>
            <a:ext cx="8825658" cy="156269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Вредное воздействие холестерина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7571" y="4777380"/>
            <a:ext cx="4643470" cy="8614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 студенты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мпф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группы 3504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-333420" y="0"/>
            <a:ext cx="1252542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ФГБОУ 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«КАЗАНСКИЙ ГОСУДАРСТВЕННЫЙ МЕДИЦИНСКИЙ УНИВЕРСИТЕТ»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ГИГИЕНЫ, МЕДИЦИНЫ ТРУДА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ЗАВЕДУЮЩАЯ КАФЕДРОЙ – Д.М.Н.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ФАТХУТДИНОВА Л.М.</a:t>
            </a:r>
            <a:endParaRPr kumimoji="0" lang="ru-RU" sz="14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888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мнестических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функций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закупорка сосудов головного мозга): внимания, памяти, речи т.д. Работа ЦНС ухудшается при поражении мозговых артерий, развивается хроническая гипоксия мозга, клетки погибают. В конечном итоге формируется деменция сосудистого генеза.</a:t>
            </a:r>
          </a:p>
          <a:p>
            <a:endParaRPr lang="ru-RU" dirty="0"/>
          </a:p>
        </p:txBody>
      </p:sp>
      <p:pic>
        <p:nvPicPr>
          <p:cNvPr id="7170" name="Picture 2" descr="C:\Users\user\Desktop\hol_sos_g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91536" y="2285992"/>
            <a:ext cx="604806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Острая почечная недостаточность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закупорка почечной артерии). Основными проявлениями являются: гипертония; рвота и тошнота; боли, локализующиеся в области спины; значительное ухудшение общего состояния.</a:t>
            </a:r>
          </a:p>
          <a:p>
            <a:endParaRPr lang="ru-RU" dirty="0"/>
          </a:p>
        </p:txBody>
      </p:sp>
      <p:pic>
        <p:nvPicPr>
          <p:cNvPr id="8194" name="Picture 2" descr="C:\Users\user\Desktop\aterosklerozpochechnixarteriyprichinisim_471ABD2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313" y="2143116"/>
            <a:ext cx="4395787" cy="3663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88640"/>
            <a:ext cx="9404723" cy="140053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1"/>
            <a:ext cx="5499651" cy="5400600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Гиперлипидемия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оказывать неблагоприятное воздействие на ваши глаза, вызывая липидную дугу роговицы, окклюзию сетчатки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ксантому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накопление холестерина достигает определенного уровня, может произойти закупорка кровеносного сосуда сетчатки. Этот сгусток крови может отрезать кровоснабжение в части глаз или может разорваться, что в конечном итоге приведет к потере зрения в пораженном глазу.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980" y="188640"/>
            <a:ext cx="4274018" cy="320551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6635" y="3736794"/>
            <a:ext cx="4098032" cy="297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64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Суставы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0960" y="1928803"/>
            <a:ext cx="5118691" cy="432753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злоупотреблении вредной едой холестерин откладывается как на стенках сосудов, так и внутри суставной сумки. При неправильном питании эти отложения могут накапливаться десятки лет. Все это время происходят процессы деградации суставного хряща, что выражается уменьшением выделения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гиалуроновой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кислоты — единственной природной смазкой для хрящевой ткани. Происходит притеснение и ограничение в движениях. По этой причине полные люди гораздо чаще сталкиваются с проблемой артрозов, артритов и других подобных болезней. Основная проблема в том, что процесс необратим.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olesterin-v-krov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7438" y="1928802"/>
            <a:ext cx="5370547" cy="3768510"/>
          </a:xfrm>
        </p:spPr>
      </p:pic>
    </p:spTree>
    <p:extLst>
      <p:ext uri="{BB962C8B-B14F-4D97-AF65-F5344CB8AC3E}">
        <p14:creationId xmlns:p14="http://schemas.microsoft.com/office/powerpoint/2010/main" xmlns="" val="262584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Холестерин и потенция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1384" y="1853249"/>
            <a:ext cx="4948267" cy="440309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мужчина страдает от высокого холестерина, сосуды закупориваются холестериновыми бляшками и кровь не поступает в должном количестве. Вследствие этого, потенция понижается. Многочисленные исследования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доказывают,что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следствием повышенного холестерина неизбежно стает импотенция.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853248"/>
            <a:ext cx="5584406" cy="3797395"/>
          </a:xfrm>
        </p:spPr>
      </p:pic>
    </p:spTree>
    <p:extLst>
      <p:ext uri="{BB962C8B-B14F-4D97-AF65-F5344CB8AC3E}">
        <p14:creationId xmlns:p14="http://schemas.microsoft.com/office/powerpoint/2010/main" xmlns="" val="10124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  Заключение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выше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представленной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информации, можно сделать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следующие заключение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холестерин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обладает существенным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атерогенным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действием,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причинять вред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половой, опорно-двигательной системе. Поэтому необходимо ответственно относиться к факторам, способным повлиять на качество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холестерина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организме. Контроль и снижение липидных соединений с низкой плотностью являются мерами профилактики множества опасных заболеваний.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66778" y="452718"/>
            <a:ext cx="8884056" cy="1400530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Холестерин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03312" y="1643051"/>
            <a:ext cx="4396339" cy="461328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 греч.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chole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желчь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stereo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твердый, жёсткий)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природный нерастворимый в воде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липофильный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спирт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Около 80% синтезируется в организме (печенью, кишечником, почками, надпочечниками, половыми железами)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остальные 20% должны поступать с пищей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slide-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24694" y="1928802"/>
            <a:ext cx="439578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Оптимальные значения липидных параметров плазмы крови у практически здоровых людей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309654" y="2357430"/>
          <a:ext cx="894714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383"/>
                <a:gridCol w="2982383"/>
                <a:gridCol w="29823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Липидные параметры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Ммоль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/л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Мг/дл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ОХС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&lt;</a:t>
                      </a: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5,0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&lt; 190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ХСЛНП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&lt; 3,0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&lt; 115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ХСЛВП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&gt; 1,0</a:t>
                      </a: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муж)</a:t>
                      </a: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1,2 (</a:t>
                      </a:r>
                      <a:r>
                        <a:rPr lang="ru-RU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жен)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&gt; 40 </a:t>
                      </a:r>
                      <a:r>
                        <a:rPr lang="ru-RU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( муж), 46 ( жен)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Холестерин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5274" y="2857496"/>
            <a:ext cx="4396339" cy="151130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низкой плотности (ЛПНП)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атерогенные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96066" y="2786058"/>
            <a:ext cx="4643470" cy="1515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Липопротеины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высокой плотности (ЛПВП)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антиатерогенные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38810" y="1428736"/>
            <a:ext cx="1928826" cy="12144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2095472" y="1428736"/>
            <a:ext cx="2357454" cy="1143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norma-holesterina-v-krovi-pri-beremennosti-i-chto-delat-esli-pokazatel-povyshen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8810" y="1428736"/>
            <a:ext cx="542928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23836" y="1142984"/>
            <a:ext cx="4032181" cy="48818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Низкомолекулярные липопротеиды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малорастворимы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склонны к выделению в осадок кристаллов холестерина и к формированию атеросклеротических бляшек в сосудах, тем самым повышая риск инфаркта или ишемического инсульта, а также других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осложнений.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Атеросклероз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Ateroskleroticheskaya-bolezn-m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3312" y="2214555"/>
            <a:ext cx="9850471" cy="377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Первые признаки атеросклероза развиваются вследствие стеноза артериальных сосудов в роста атеросклеротической бляшки, и нарушением кровотока в органах и тканях.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основным симптомам относятся: 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Ишемическая болезнь сердца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 закупорка коронарной артерии)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Клинически ИБС проявляется чаще всего стенокардией.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Развивается болезнь на фоне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атеросклеротически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измененных коронарных сосудов.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ateroskleroz_aort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23836" y="2071678"/>
            <a:ext cx="4880490" cy="345837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654493" y="1857364"/>
            <a:ext cx="5799357" cy="43989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Симптомами являются кратковременные выраженные болевые ощущения в грудной клетки за грудиной в ответ на физическую или эмоциональную нагрузку. Снимается приступ с помощью нитроглицерина.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Одышка, также является признаком ИБС.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Нарушение ритма сердечной деятельности.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Цианоз периферических участков тела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акроцианоз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Отеки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 закупорка сосудов нижней конечности). Болевые ощущение в ногах при ходьбе, которые обусловлены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облитерирующим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эндартериитом.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ateroskleroz-nog-768x5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54674" y="1857364"/>
            <a:ext cx="522767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240</TotalTime>
  <Words>520</Words>
  <Application>Microsoft Office PowerPoint</Application>
  <PresentationFormat>Произвольный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Тема1</vt:lpstr>
      <vt:lpstr>Вредное воздействие холестерина</vt:lpstr>
      <vt:lpstr>Холестерин</vt:lpstr>
      <vt:lpstr>Оптимальные значения липидных параметров плазмы крови у практически здоровых людей</vt:lpstr>
      <vt:lpstr>Холестерин</vt:lpstr>
      <vt:lpstr>Слайд 5</vt:lpstr>
      <vt:lpstr>Атеросклероз</vt:lpstr>
      <vt:lpstr>Слайд 7</vt:lpstr>
      <vt:lpstr>Слайд 8</vt:lpstr>
      <vt:lpstr>Слайд 9</vt:lpstr>
      <vt:lpstr>Слайд 10</vt:lpstr>
      <vt:lpstr>Слайд 11</vt:lpstr>
      <vt:lpstr>Глаза</vt:lpstr>
      <vt:lpstr>      Суставы</vt:lpstr>
      <vt:lpstr>Холестерин и потенция</vt:lpstr>
      <vt:lpstr>    Заключение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Холестерин</dc:title>
  <dc:creator>user</dc:creator>
  <cp:lastModifiedBy>user</cp:lastModifiedBy>
  <cp:revision>6</cp:revision>
  <dcterms:created xsi:type="dcterms:W3CDTF">2018-12-19T14:56:51Z</dcterms:created>
  <dcterms:modified xsi:type="dcterms:W3CDTF">2018-12-20T18:59:36Z</dcterms:modified>
</cp:coreProperties>
</file>