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1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08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80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3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6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0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6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4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8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3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8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FC7E-9EBF-41F7-977A-5B49087405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64D17C-4D45-4529-B01F-F7E4C8EF2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8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19" y="828309"/>
            <a:ext cx="10058400" cy="49467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438" y="112013"/>
            <a:ext cx="10711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«Казанский государственный медицинский университет» Министерства здравоохранения Российской Федерации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1746" y="6069158"/>
            <a:ext cx="9451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ентр аккредитации специалистов (Толстого 6/30)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16592" r="911" b="12043"/>
          <a:stretch/>
        </p:blipFill>
        <p:spPr>
          <a:xfrm>
            <a:off x="3358663" y="290145"/>
            <a:ext cx="4985238" cy="6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31762" r="576" b="29985"/>
          <a:stretch/>
        </p:blipFill>
        <p:spPr>
          <a:xfrm>
            <a:off x="2145323" y="628148"/>
            <a:ext cx="8537331" cy="58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группа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7" y="1690688"/>
            <a:ext cx="3303162" cy="4339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374" r="617" b="8549"/>
          <a:stretch/>
        </p:blipFill>
        <p:spPr>
          <a:xfrm>
            <a:off x="6453189" y="1529862"/>
            <a:ext cx="3833812" cy="50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78" y="0"/>
            <a:ext cx="3912576" cy="465994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естибюль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8" r="1325" b="15092"/>
          <a:stretch/>
        </p:blipFill>
        <p:spPr>
          <a:xfrm>
            <a:off x="2699120" y="628592"/>
            <a:ext cx="6066811" cy="59050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47" y="641838"/>
            <a:ext cx="2327764" cy="3103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2" y="3235569"/>
            <a:ext cx="2620108" cy="3385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41" y="112346"/>
            <a:ext cx="219075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7" y="365125"/>
            <a:ext cx="4967507" cy="605243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10" r="-750" b="23462"/>
          <a:stretch/>
        </p:blipFill>
        <p:spPr>
          <a:xfrm>
            <a:off x="6374425" y="365125"/>
            <a:ext cx="5266592" cy="60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38" y="365124"/>
            <a:ext cx="5051992" cy="6149975"/>
          </a:xfrm>
        </p:spPr>
      </p:pic>
    </p:spTree>
    <p:extLst>
      <p:ext uri="{BB962C8B-B14F-4D97-AF65-F5344CB8AC3E}">
        <p14:creationId xmlns:p14="http://schemas.microsoft.com/office/powerpoint/2010/main" val="7078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3" y="156185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r="-66" b="28461"/>
          <a:stretch/>
        </p:blipFill>
        <p:spPr>
          <a:xfrm>
            <a:off x="4484076" y="666975"/>
            <a:ext cx="7273939" cy="55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этаж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9" r="1199" b="28733"/>
          <a:stretch/>
        </p:blipFill>
        <p:spPr>
          <a:xfrm>
            <a:off x="4185044" y="365125"/>
            <a:ext cx="7790079" cy="5951350"/>
          </a:xfrm>
        </p:spPr>
      </p:pic>
    </p:spTree>
    <p:extLst>
      <p:ext uri="{BB962C8B-B14F-4D97-AF65-F5344CB8AC3E}">
        <p14:creationId xmlns:p14="http://schemas.microsoft.com/office/powerpoint/2010/main" val="18262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9" r="707" b="27542"/>
          <a:stretch/>
        </p:blipFill>
        <p:spPr>
          <a:xfrm>
            <a:off x="2602523" y="668215"/>
            <a:ext cx="7156937" cy="5557521"/>
          </a:xfrm>
        </p:spPr>
      </p:pic>
    </p:spTree>
    <p:extLst>
      <p:ext uri="{BB962C8B-B14F-4D97-AF65-F5344CB8AC3E}">
        <p14:creationId xmlns:p14="http://schemas.microsoft.com/office/powerpoint/2010/main" val="20553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1" y="584200"/>
            <a:ext cx="4362450" cy="5816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73" y="584200"/>
            <a:ext cx="4353658" cy="58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31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Входная группа</vt:lpstr>
      <vt:lpstr>Вестибюль</vt:lpstr>
      <vt:lpstr>Презентация PowerPoint</vt:lpstr>
      <vt:lpstr>Презентация PowerPoint</vt:lpstr>
      <vt:lpstr>2 этаж</vt:lpstr>
      <vt:lpstr>3 этаж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2020-09-25T07:23:10Z</dcterms:created>
  <dcterms:modified xsi:type="dcterms:W3CDTF">2020-09-25T07:53:23Z</dcterms:modified>
</cp:coreProperties>
</file>