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921"/>
  </p:normalViewPr>
  <p:slideViewPr>
    <p:cSldViewPr snapToGrid="0">
      <p:cViewPr varScale="1">
        <p:scale>
          <a:sx n="91" d="100"/>
          <a:sy n="91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7A-4446-A544-5913869958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E7A-4446-A544-5913869958EE}"/>
              </c:ext>
            </c:extLst>
          </c:dPt>
          <c:dLbls>
            <c:dLbl>
              <c:idx val="0"/>
              <c:layout>
                <c:manualLayout>
                  <c:x val="-0.19994151572723781"/>
                  <c:y val="-0.200131933865732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7A-4446-A544-5913869958E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7A-4446-A544-591386995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хватает</c:v>
                </c:pt>
                <c:pt idx="1">
                  <c:v>хватает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A-4446-A544-5913869958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ординаторы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3B1-441B-B8B7-8764AD54443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B1-441B-B8B7-8764AD544438}"/>
              </c:ext>
            </c:extLst>
          </c:dPt>
          <c:dLbls>
            <c:dLbl>
              <c:idx val="0"/>
              <c:layout>
                <c:manualLayout>
                  <c:x val="-0.22303454255250912"/>
                  <c:y val="-2.43274880729241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B1-441B-B8B7-8764AD5444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B1-441B-B8B7-8764AD544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недостаточно практики</c:v>
                </c:pt>
                <c:pt idx="1">
                  <c:v>достаточно практики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1-441B-B8B7-8764AD5444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F1922-8DC2-4178-8151-5B0AB0D50687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6FFE52FB-0AD9-4A33-9A6F-BD2B4D3280DD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 день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 Знакомство с пациентом-актером.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6D277-759F-4E06-966A-E0783C035E9D}" type="parTrans" cxnId="{91B089A4-AB9B-4322-B2AC-92A9673E519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0650A-C8B5-4875-AA98-BFD39EFB2BED}" type="sibTrans" cxnId="{91B089A4-AB9B-4322-B2AC-92A9673E519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F1B0F-4ED0-4F5E-A96C-A4318C7B4BA1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2-3 день. 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Ведение пациента в динамике.</a:t>
          </a:r>
        </a:p>
      </dgm:t>
    </dgm:pt>
    <dgm:pt modelId="{4731F23F-7AF7-476C-8804-70623A0A05B1}" type="parTrans" cxnId="{A87609AE-FF8E-43AD-95DD-3D0398A930C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5757F-67C4-40E5-892C-48D3829A9EA3}" type="sibTrans" cxnId="{A87609AE-FF8E-43AD-95DD-3D0398A930C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01925-0EFF-4A38-ABEE-C4E71A7D7BA3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4 день. 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Лечебно-диагностический план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9DAB1-A6D0-47CE-92A2-75B9D14F7D88}" type="parTrans" cxnId="{E8647065-A134-4B46-A3D5-1F89D58C1AA2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8B63B-10D9-4097-A111-CBF5812BCF02}" type="sibTrans" cxnId="{E8647065-A134-4B46-A3D5-1F89D58C1AA2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B8846-9848-44C3-A0FC-8D71A28EA244}">
      <dgm:prSet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5 день.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Работа с виртуальным пациентом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6740A-E0F4-4387-A8FD-E4E80755473A}" type="parTrans" cxnId="{413B7096-F78B-42C9-AA47-E0D32530676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E9DBB-9AE5-4190-A0E0-06BE21A6F4A2}" type="sibTrans" cxnId="{413B7096-F78B-42C9-AA47-E0D32530676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4A50A-E7FE-43A4-B92B-7538C9D4DF86}">
      <dgm:prSet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6 день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Дебрифинг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48915-9E59-474F-B33F-22050EF980EB}" type="parTrans" cxnId="{217254F9-DAE3-42A9-A274-0F4535129E3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E8410-5D33-4867-BDA8-BE648891A1CE}" type="sibTrans" cxnId="{217254F9-DAE3-42A9-A274-0F4535129E3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B13D9-1398-4CD3-A0D5-773C7D528834}" type="pres">
      <dgm:prSet presAssocID="{4FBF1922-8DC2-4178-8151-5B0AB0D50687}" presName="CompostProcess" presStyleCnt="0">
        <dgm:presLayoutVars>
          <dgm:dir/>
          <dgm:resizeHandles val="exact"/>
        </dgm:presLayoutVars>
      </dgm:prSet>
      <dgm:spPr/>
    </dgm:pt>
    <dgm:pt modelId="{9BC13261-195B-4F2C-91DF-5B94C78A3B56}" type="pres">
      <dgm:prSet presAssocID="{4FBF1922-8DC2-4178-8151-5B0AB0D50687}" presName="arrow" presStyleLbl="bgShp" presStyleIdx="0" presStyleCnt="1"/>
      <dgm:spPr/>
    </dgm:pt>
    <dgm:pt modelId="{0E86ED56-C656-4B84-BB9E-CE9EAEE00C1D}" type="pres">
      <dgm:prSet presAssocID="{4FBF1922-8DC2-4178-8151-5B0AB0D50687}" presName="linearProcess" presStyleCnt="0"/>
      <dgm:spPr/>
    </dgm:pt>
    <dgm:pt modelId="{33ADE39D-634B-4D1B-B35B-340321ADDFD3}" type="pres">
      <dgm:prSet presAssocID="{6FFE52FB-0AD9-4A33-9A6F-BD2B4D3280DD}" presName="textNode" presStyleLbl="node1" presStyleIdx="0" presStyleCnt="5" custScaleY="12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E2291-1284-4E59-846B-7F28B09D7798}" type="pres">
      <dgm:prSet presAssocID="{FEB0650A-C8B5-4875-AA98-BFD39EFB2BED}" presName="sibTrans" presStyleCnt="0"/>
      <dgm:spPr/>
    </dgm:pt>
    <dgm:pt modelId="{59E7C219-7320-4F27-AAA0-22D9EDC811FB}" type="pres">
      <dgm:prSet presAssocID="{881F1B0F-4ED0-4F5E-A96C-A4318C7B4BA1}" presName="textNode" presStyleLbl="node1" presStyleIdx="1" presStyleCnt="5" custScaleX="101104" custScaleY="12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9941-B53E-4F9A-9521-B6950D266F82}" type="pres">
      <dgm:prSet presAssocID="{1995757F-67C4-40E5-892C-48D3829A9EA3}" presName="sibTrans" presStyleCnt="0"/>
      <dgm:spPr/>
    </dgm:pt>
    <dgm:pt modelId="{44C886E5-730A-4C0B-8568-F99AD5C3563B}" type="pres">
      <dgm:prSet presAssocID="{41001925-0EFF-4A38-ABEE-C4E71A7D7BA3}" presName="textNode" presStyleLbl="node1" presStyleIdx="2" presStyleCnt="5" custScaleY="12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B5028-E5B9-4A2F-9C32-0B6FF1752EAC}" type="pres">
      <dgm:prSet presAssocID="{6168B63B-10D9-4097-A111-CBF5812BCF02}" presName="sibTrans" presStyleCnt="0"/>
      <dgm:spPr/>
    </dgm:pt>
    <dgm:pt modelId="{537AE056-145A-4102-9B4C-6747C4036830}" type="pres">
      <dgm:prSet presAssocID="{605B8846-9848-44C3-A0FC-8D71A28EA244}" presName="textNode" presStyleLbl="node1" presStyleIdx="3" presStyleCnt="5" custScaleY="11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0CCD-45A6-4027-AD7A-817D09A91111}" type="pres">
      <dgm:prSet presAssocID="{B74E9DBB-9AE5-4190-A0E0-06BE21A6F4A2}" presName="sibTrans" presStyleCnt="0"/>
      <dgm:spPr/>
    </dgm:pt>
    <dgm:pt modelId="{BFBED351-F895-493F-8225-78A93CB56FED}" type="pres">
      <dgm:prSet presAssocID="{A644A50A-E7FE-43A4-B92B-7538C9D4DF86}" presName="textNode" presStyleLbl="node1" presStyleIdx="4" presStyleCnt="5" custScaleY="11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E9788-063E-43A0-A25C-7BC097ECB26B}" type="presOf" srcId="{A644A50A-E7FE-43A4-B92B-7538C9D4DF86}" destId="{BFBED351-F895-493F-8225-78A93CB56FED}" srcOrd="0" destOrd="0" presId="urn:microsoft.com/office/officeart/2005/8/layout/hProcess9"/>
    <dgm:cxn modelId="{50B80DBC-07E0-4202-AD14-A308C71D1FD9}" type="presOf" srcId="{605B8846-9848-44C3-A0FC-8D71A28EA244}" destId="{537AE056-145A-4102-9B4C-6747C4036830}" srcOrd="0" destOrd="0" presId="urn:microsoft.com/office/officeart/2005/8/layout/hProcess9"/>
    <dgm:cxn modelId="{FD2488AD-04E3-4D81-9A84-9BD037065480}" type="presOf" srcId="{41001925-0EFF-4A38-ABEE-C4E71A7D7BA3}" destId="{44C886E5-730A-4C0B-8568-F99AD5C3563B}" srcOrd="0" destOrd="0" presId="urn:microsoft.com/office/officeart/2005/8/layout/hProcess9"/>
    <dgm:cxn modelId="{A87609AE-FF8E-43AD-95DD-3D0398A930CD}" srcId="{4FBF1922-8DC2-4178-8151-5B0AB0D50687}" destId="{881F1B0F-4ED0-4F5E-A96C-A4318C7B4BA1}" srcOrd="1" destOrd="0" parTransId="{4731F23F-7AF7-476C-8804-70623A0A05B1}" sibTransId="{1995757F-67C4-40E5-892C-48D3829A9EA3}"/>
    <dgm:cxn modelId="{9F0A08E9-7B37-43F8-8CEB-B0D4F5309D6B}" type="presOf" srcId="{6FFE52FB-0AD9-4A33-9A6F-BD2B4D3280DD}" destId="{33ADE39D-634B-4D1B-B35B-340321ADDFD3}" srcOrd="0" destOrd="0" presId="urn:microsoft.com/office/officeart/2005/8/layout/hProcess9"/>
    <dgm:cxn modelId="{91B089A4-AB9B-4322-B2AC-92A9673E5191}" srcId="{4FBF1922-8DC2-4178-8151-5B0AB0D50687}" destId="{6FFE52FB-0AD9-4A33-9A6F-BD2B4D3280DD}" srcOrd="0" destOrd="0" parTransId="{F316D277-759F-4E06-966A-E0783C035E9D}" sibTransId="{FEB0650A-C8B5-4875-AA98-BFD39EFB2BED}"/>
    <dgm:cxn modelId="{E8647065-A134-4B46-A3D5-1F89D58C1AA2}" srcId="{4FBF1922-8DC2-4178-8151-5B0AB0D50687}" destId="{41001925-0EFF-4A38-ABEE-C4E71A7D7BA3}" srcOrd="2" destOrd="0" parTransId="{B289DAB1-A6D0-47CE-92A2-75B9D14F7D88}" sibTransId="{6168B63B-10D9-4097-A111-CBF5812BCF02}"/>
    <dgm:cxn modelId="{217254F9-DAE3-42A9-A274-0F4535129E33}" srcId="{4FBF1922-8DC2-4178-8151-5B0AB0D50687}" destId="{A644A50A-E7FE-43A4-B92B-7538C9D4DF86}" srcOrd="4" destOrd="0" parTransId="{3BD48915-9E59-474F-B33F-22050EF980EB}" sibTransId="{53BE8410-5D33-4867-BDA8-BE648891A1CE}"/>
    <dgm:cxn modelId="{AADC069A-DD00-4E8E-948E-2645B4CCFBDC}" type="presOf" srcId="{881F1B0F-4ED0-4F5E-A96C-A4318C7B4BA1}" destId="{59E7C219-7320-4F27-AAA0-22D9EDC811FB}" srcOrd="0" destOrd="0" presId="urn:microsoft.com/office/officeart/2005/8/layout/hProcess9"/>
    <dgm:cxn modelId="{C1F585C1-2754-47CD-A298-1274314F2D01}" type="presOf" srcId="{4FBF1922-8DC2-4178-8151-5B0AB0D50687}" destId="{C14B13D9-1398-4CD3-A0D5-773C7D528834}" srcOrd="0" destOrd="0" presId="urn:microsoft.com/office/officeart/2005/8/layout/hProcess9"/>
    <dgm:cxn modelId="{413B7096-F78B-42C9-AA47-E0D32530676D}" srcId="{4FBF1922-8DC2-4178-8151-5B0AB0D50687}" destId="{605B8846-9848-44C3-A0FC-8D71A28EA244}" srcOrd="3" destOrd="0" parTransId="{76B6740A-E0F4-4387-A8FD-E4E80755473A}" sibTransId="{B74E9DBB-9AE5-4190-A0E0-06BE21A6F4A2}"/>
    <dgm:cxn modelId="{1CE5E398-BBBC-4340-8300-B50C1D866B88}" type="presParOf" srcId="{C14B13D9-1398-4CD3-A0D5-773C7D528834}" destId="{9BC13261-195B-4F2C-91DF-5B94C78A3B56}" srcOrd="0" destOrd="0" presId="urn:microsoft.com/office/officeart/2005/8/layout/hProcess9"/>
    <dgm:cxn modelId="{85A368EF-F0E5-4F0A-90CD-CEED266B6AA6}" type="presParOf" srcId="{C14B13D9-1398-4CD3-A0D5-773C7D528834}" destId="{0E86ED56-C656-4B84-BB9E-CE9EAEE00C1D}" srcOrd="1" destOrd="0" presId="urn:microsoft.com/office/officeart/2005/8/layout/hProcess9"/>
    <dgm:cxn modelId="{7E22CCE5-E8D1-4341-925C-5A8593259D0F}" type="presParOf" srcId="{0E86ED56-C656-4B84-BB9E-CE9EAEE00C1D}" destId="{33ADE39D-634B-4D1B-B35B-340321ADDFD3}" srcOrd="0" destOrd="0" presId="urn:microsoft.com/office/officeart/2005/8/layout/hProcess9"/>
    <dgm:cxn modelId="{6057D8BB-7ADB-4C8C-8551-AA94C297653D}" type="presParOf" srcId="{0E86ED56-C656-4B84-BB9E-CE9EAEE00C1D}" destId="{EB5E2291-1284-4E59-846B-7F28B09D7798}" srcOrd="1" destOrd="0" presId="urn:microsoft.com/office/officeart/2005/8/layout/hProcess9"/>
    <dgm:cxn modelId="{91741C59-D44E-4C9A-B6C3-168D75595399}" type="presParOf" srcId="{0E86ED56-C656-4B84-BB9E-CE9EAEE00C1D}" destId="{59E7C219-7320-4F27-AAA0-22D9EDC811FB}" srcOrd="2" destOrd="0" presId="urn:microsoft.com/office/officeart/2005/8/layout/hProcess9"/>
    <dgm:cxn modelId="{E71241EA-E873-452D-BFCD-722BFD8BFB4B}" type="presParOf" srcId="{0E86ED56-C656-4B84-BB9E-CE9EAEE00C1D}" destId="{64BB9941-B53E-4F9A-9521-B6950D266F82}" srcOrd="3" destOrd="0" presId="urn:microsoft.com/office/officeart/2005/8/layout/hProcess9"/>
    <dgm:cxn modelId="{09C7A0B3-4A83-4426-9F02-79F043AE46E7}" type="presParOf" srcId="{0E86ED56-C656-4B84-BB9E-CE9EAEE00C1D}" destId="{44C886E5-730A-4C0B-8568-F99AD5C3563B}" srcOrd="4" destOrd="0" presId="urn:microsoft.com/office/officeart/2005/8/layout/hProcess9"/>
    <dgm:cxn modelId="{FCEA6502-C59B-4989-8FFF-4E8DE6518BD6}" type="presParOf" srcId="{0E86ED56-C656-4B84-BB9E-CE9EAEE00C1D}" destId="{2D2B5028-E5B9-4A2F-9C32-0B6FF1752EAC}" srcOrd="5" destOrd="0" presId="urn:microsoft.com/office/officeart/2005/8/layout/hProcess9"/>
    <dgm:cxn modelId="{AD4F980D-B727-46A6-859B-70124C163145}" type="presParOf" srcId="{0E86ED56-C656-4B84-BB9E-CE9EAEE00C1D}" destId="{537AE056-145A-4102-9B4C-6747C4036830}" srcOrd="6" destOrd="0" presId="urn:microsoft.com/office/officeart/2005/8/layout/hProcess9"/>
    <dgm:cxn modelId="{48903ADF-AC4F-4DBB-9687-F349E571038B}" type="presParOf" srcId="{0E86ED56-C656-4B84-BB9E-CE9EAEE00C1D}" destId="{DC9E0CCD-45A6-4027-AD7A-817D09A91111}" srcOrd="7" destOrd="0" presId="urn:microsoft.com/office/officeart/2005/8/layout/hProcess9"/>
    <dgm:cxn modelId="{C9070569-B936-40E3-9C89-6A029CABD51A}" type="presParOf" srcId="{0E86ED56-C656-4B84-BB9E-CE9EAEE00C1D}" destId="{BFBED351-F895-493F-8225-78A93CB56FE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5D10-5579-4685-BB05-53FB97813838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2E3BD7-15B3-4D1C-B266-9B2374951CBD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Тренинговый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курс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57787-D87A-4F07-AAA7-09CD1361F3B5}" type="parTrans" cxnId="{D13B7740-1D85-44FA-98C0-3BD86620ED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9DEE5-3AA7-4FAA-93B3-61E0794CD47E}" type="sibTrans" cxnId="{D13B7740-1D85-44FA-98C0-3BD86620ED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826D3-795C-4BDB-9F1C-8E096E10B2C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Виртуальная компьютерная симуляция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23140-68FF-4CCB-9472-C894999DF114}" type="parTrans" cxnId="{9605EBBF-466F-43A6-9D68-A64AC42E6F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1E4A-6A60-4F0C-8625-CFBF0EF28CB3}" type="sibTrans" cxnId="{9605EBBF-466F-43A6-9D68-A64AC42E6F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4C397-A60B-4B76-B195-4CCC37864270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Электив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«Электронная медицинская карта»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A6914-5B51-4038-8AE0-E29CBA42DA25}" type="parTrans" cxnId="{8718D4AB-4E1E-4AEC-ABC6-76F0526A6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BBA84-0BEE-40B8-9A0D-77442B263018}" type="sibTrans" cxnId="{8718D4AB-4E1E-4AEC-ABC6-76F0526A6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0701D-A6A9-4DF4-AB3E-8B2C581FFDDB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Казанский ГМУ Минздрава России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22A52-5389-4F67-8770-35D36BCABFDB}" type="parTrans" cxnId="{99997820-B67F-43C5-A4C2-5E7EAC6DCF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DDEB8-F2F8-4150-ABA9-459281AF8FCD}" type="sibTrans" cxnId="{99997820-B67F-43C5-A4C2-5E7EAC6DCF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024B8-B165-4ADC-BF12-0FD9ED42A0E0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Томский политехнический университет, Институт кардиологии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СибГМУ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и ООО «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Элекард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-Мед»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AD523-EB4F-4F4C-9F5A-D3357BE44679}" type="parTrans" cxnId="{9D228D3D-390B-4ECD-AFB1-F2CE0AC6BE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40512-86C3-4EEC-84BD-ED96EE557929}" type="sibTrans" cxnId="{9D228D3D-390B-4ECD-AFB1-F2CE0AC6BE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5CA1E-9708-4D92-B419-CA0B456835F3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Ставропольский ГМУ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D4EC0-52EC-40BD-871E-72EFD4E72DD5}" type="parTrans" cxnId="{68992858-ECFE-452F-A746-F68E19F3AE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AF618-D15E-4385-BAFC-3B923BE35A3E}" type="sibTrans" cxnId="{68992858-ECFE-452F-A746-F68E19F3AE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D6F84-C823-4148-BCEC-986F74579133}" type="pres">
      <dgm:prSet presAssocID="{C2445D10-5579-4685-BB05-53FB978138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FC09A-B626-4E26-8848-E1706AAAFCCE}" type="pres">
      <dgm:prSet presAssocID="{692E3BD7-15B3-4D1C-B266-9B2374951CBD}" presName="parentLin" presStyleCnt="0"/>
      <dgm:spPr/>
    </dgm:pt>
    <dgm:pt modelId="{2B3F3710-5AF8-4DF8-8703-24A2594052FF}" type="pres">
      <dgm:prSet presAssocID="{692E3BD7-15B3-4D1C-B266-9B2374951C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74E553-B0B1-433B-B96B-74F582C1AB12}" type="pres">
      <dgm:prSet presAssocID="{692E3BD7-15B3-4D1C-B266-9B2374951C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2D762-ACAC-47AA-8D3E-5FC35D56735C}" type="pres">
      <dgm:prSet presAssocID="{692E3BD7-15B3-4D1C-B266-9B2374951CBD}" presName="negativeSpace" presStyleCnt="0"/>
      <dgm:spPr/>
    </dgm:pt>
    <dgm:pt modelId="{C69891E4-A817-495E-AFAC-40D209C9AEA3}" type="pres">
      <dgm:prSet presAssocID="{692E3BD7-15B3-4D1C-B266-9B2374951CB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82D24-5058-41ED-BF1A-916F7D2992D2}" type="pres">
      <dgm:prSet presAssocID="{49E9DEE5-3AA7-4FAA-93B3-61E0794CD47E}" presName="spaceBetweenRectangles" presStyleCnt="0"/>
      <dgm:spPr/>
    </dgm:pt>
    <dgm:pt modelId="{0B239739-6B52-4B9F-84C6-0C7CA1C3CA32}" type="pres">
      <dgm:prSet presAssocID="{71A826D3-795C-4BDB-9F1C-8E096E10B2C6}" presName="parentLin" presStyleCnt="0"/>
      <dgm:spPr/>
    </dgm:pt>
    <dgm:pt modelId="{541E4D74-3ADB-4318-9D1A-98F8A4B004E9}" type="pres">
      <dgm:prSet presAssocID="{71A826D3-795C-4BDB-9F1C-8E096E10B2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8DE408-6420-4612-9BEC-690F7EFEE9EA}" type="pres">
      <dgm:prSet presAssocID="{71A826D3-795C-4BDB-9F1C-8E096E10B2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22A9-BB13-44B4-8E74-773B38B330ED}" type="pres">
      <dgm:prSet presAssocID="{71A826D3-795C-4BDB-9F1C-8E096E10B2C6}" presName="negativeSpace" presStyleCnt="0"/>
      <dgm:spPr/>
    </dgm:pt>
    <dgm:pt modelId="{260C2CB9-2623-4FEA-8CCC-4804AEC16F34}" type="pres">
      <dgm:prSet presAssocID="{71A826D3-795C-4BDB-9F1C-8E096E10B2C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C446C-D7D9-439C-BFC3-6911BFDBD3A8}" type="pres">
      <dgm:prSet presAssocID="{1E4D1E4A-6A60-4F0C-8625-CFBF0EF28CB3}" presName="spaceBetweenRectangles" presStyleCnt="0"/>
      <dgm:spPr/>
    </dgm:pt>
    <dgm:pt modelId="{C4EC7A33-E10E-491A-A8E1-AF4BA6073905}" type="pres">
      <dgm:prSet presAssocID="{4AD4C397-A60B-4B76-B195-4CCC37864270}" presName="parentLin" presStyleCnt="0"/>
      <dgm:spPr/>
    </dgm:pt>
    <dgm:pt modelId="{73615E03-3055-42DD-9093-5F03F51197C0}" type="pres">
      <dgm:prSet presAssocID="{4AD4C397-A60B-4B76-B195-4CCC378642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49DB3B-AEEC-4A49-BE28-CC1448A639F8}" type="pres">
      <dgm:prSet presAssocID="{4AD4C397-A60B-4B76-B195-4CCC378642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A7C69-2A6C-4BF6-86F6-42B76D4A91CF}" type="pres">
      <dgm:prSet presAssocID="{4AD4C397-A60B-4B76-B195-4CCC37864270}" presName="negativeSpace" presStyleCnt="0"/>
      <dgm:spPr/>
    </dgm:pt>
    <dgm:pt modelId="{0D6036B6-852B-4972-BA69-6EEE818EF301}" type="pres">
      <dgm:prSet presAssocID="{4AD4C397-A60B-4B76-B195-4CCC378642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18D4AB-4E1E-4AEC-ABC6-76F0526A65E5}" srcId="{C2445D10-5579-4685-BB05-53FB97813838}" destId="{4AD4C397-A60B-4B76-B195-4CCC37864270}" srcOrd="2" destOrd="0" parTransId="{430A6914-5B51-4038-8AE0-E29CBA42DA25}" sibTransId="{49EBBA84-0BEE-40B8-9A0D-77442B263018}"/>
    <dgm:cxn modelId="{11C9B2D3-8BF4-4270-B4D2-EB67008BA8AC}" type="presOf" srcId="{4AD4C397-A60B-4B76-B195-4CCC37864270}" destId="{4249DB3B-AEEC-4A49-BE28-CC1448A639F8}" srcOrd="1" destOrd="0" presId="urn:microsoft.com/office/officeart/2005/8/layout/list1"/>
    <dgm:cxn modelId="{D2236405-A79A-4515-B091-639D0D6E79A6}" type="presOf" srcId="{692E3BD7-15B3-4D1C-B266-9B2374951CBD}" destId="{2B3F3710-5AF8-4DF8-8703-24A2594052FF}" srcOrd="0" destOrd="0" presId="urn:microsoft.com/office/officeart/2005/8/layout/list1"/>
    <dgm:cxn modelId="{9605EBBF-466F-43A6-9D68-A64AC42E6FD2}" srcId="{C2445D10-5579-4685-BB05-53FB97813838}" destId="{71A826D3-795C-4BDB-9F1C-8E096E10B2C6}" srcOrd="1" destOrd="0" parTransId="{EA623140-68FF-4CCB-9472-C894999DF114}" sibTransId="{1E4D1E4A-6A60-4F0C-8625-CFBF0EF28CB3}"/>
    <dgm:cxn modelId="{68992858-ECFE-452F-A746-F68E19F3AE09}" srcId="{4AD4C397-A60B-4B76-B195-4CCC37864270}" destId="{8145CA1E-9708-4D92-B419-CA0B456835F3}" srcOrd="0" destOrd="0" parTransId="{F3CD4EC0-52EC-40BD-871E-72EFD4E72DD5}" sibTransId="{40AAF618-D15E-4385-BAFC-3B923BE35A3E}"/>
    <dgm:cxn modelId="{A658C835-E77D-4780-AA8C-A16714CEC13C}" type="presOf" srcId="{8145CA1E-9708-4D92-B419-CA0B456835F3}" destId="{0D6036B6-852B-4972-BA69-6EEE818EF301}" srcOrd="0" destOrd="0" presId="urn:microsoft.com/office/officeart/2005/8/layout/list1"/>
    <dgm:cxn modelId="{192F4A9F-EF16-41AF-8501-622028B717A9}" type="presOf" srcId="{C2445D10-5579-4685-BB05-53FB97813838}" destId="{D91D6F84-C823-4148-BCEC-986F74579133}" srcOrd="0" destOrd="0" presId="urn:microsoft.com/office/officeart/2005/8/layout/list1"/>
    <dgm:cxn modelId="{D13B7740-1D85-44FA-98C0-3BD86620EDA5}" srcId="{C2445D10-5579-4685-BB05-53FB97813838}" destId="{692E3BD7-15B3-4D1C-B266-9B2374951CBD}" srcOrd="0" destOrd="0" parTransId="{43157787-D87A-4F07-AAA7-09CD1361F3B5}" sibTransId="{49E9DEE5-3AA7-4FAA-93B3-61E0794CD47E}"/>
    <dgm:cxn modelId="{76203DD2-EDB9-4038-B753-648573ABE522}" type="presOf" srcId="{4AD4C397-A60B-4B76-B195-4CCC37864270}" destId="{73615E03-3055-42DD-9093-5F03F51197C0}" srcOrd="0" destOrd="0" presId="urn:microsoft.com/office/officeart/2005/8/layout/list1"/>
    <dgm:cxn modelId="{CF265CAC-D4AB-4B3C-95C6-FB9E70D9623E}" type="presOf" srcId="{692E3BD7-15B3-4D1C-B266-9B2374951CBD}" destId="{FA74E553-B0B1-433B-B96B-74F582C1AB12}" srcOrd="1" destOrd="0" presId="urn:microsoft.com/office/officeart/2005/8/layout/list1"/>
    <dgm:cxn modelId="{B15DF6CA-B9F1-43E8-81CF-9C37A4FB2F20}" type="presOf" srcId="{13F024B8-B165-4ADC-BF12-0FD9ED42A0E0}" destId="{260C2CB9-2623-4FEA-8CCC-4804AEC16F34}" srcOrd="0" destOrd="0" presId="urn:microsoft.com/office/officeart/2005/8/layout/list1"/>
    <dgm:cxn modelId="{99997820-B67F-43C5-A4C2-5E7EAC6DCFAE}" srcId="{692E3BD7-15B3-4D1C-B266-9B2374951CBD}" destId="{E980701D-A6A9-4DF4-AB3E-8B2C581FFDDB}" srcOrd="0" destOrd="0" parTransId="{00422A52-5389-4F67-8770-35D36BCABFDB}" sibTransId="{DF7DDEB8-F2F8-4150-ABA9-459281AF8FCD}"/>
    <dgm:cxn modelId="{9D228D3D-390B-4ECD-AFB1-F2CE0AC6BE86}" srcId="{71A826D3-795C-4BDB-9F1C-8E096E10B2C6}" destId="{13F024B8-B165-4ADC-BF12-0FD9ED42A0E0}" srcOrd="0" destOrd="0" parTransId="{851AD523-EB4F-4F4C-9F5A-D3357BE44679}" sibTransId="{06340512-86C3-4EEC-84BD-ED96EE557929}"/>
    <dgm:cxn modelId="{A391E17E-E84A-4980-A4D3-4C87679840A3}" type="presOf" srcId="{71A826D3-795C-4BDB-9F1C-8E096E10B2C6}" destId="{BD8DE408-6420-4612-9BEC-690F7EFEE9EA}" srcOrd="1" destOrd="0" presId="urn:microsoft.com/office/officeart/2005/8/layout/list1"/>
    <dgm:cxn modelId="{3E740A07-7811-4200-A413-96AEC2CA9A51}" type="presOf" srcId="{71A826D3-795C-4BDB-9F1C-8E096E10B2C6}" destId="{541E4D74-3ADB-4318-9D1A-98F8A4B004E9}" srcOrd="0" destOrd="0" presId="urn:microsoft.com/office/officeart/2005/8/layout/list1"/>
    <dgm:cxn modelId="{0D028967-E3C5-477C-B543-C5F185A4D020}" type="presOf" srcId="{E980701D-A6A9-4DF4-AB3E-8B2C581FFDDB}" destId="{C69891E4-A817-495E-AFAC-40D209C9AEA3}" srcOrd="0" destOrd="0" presId="urn:microsoft.com/office/officeart/2005/8/layout/list1"/>
    <dgm:cxn modelId="{3DF63352-3C98-4C19-AF45-956A4A94975A}" type="presParOf" srcId="{D91D6F84-C823-4148-BCEC-986F74579133}" destId="{766FC09A-B626-4E26-8848-E1706AAAFCCE}" srcOrd="0" destOrd="0" presId="urn:microsoft.com/office/officeart/2005/8/layout/list1"/>
    <dgm:cxn modelId="{94892FBB-A007-4EDE-8F62-D205A47E5022}" type="presParOf" srcId="{766FC09A-B626-4E26-8848-E1706AAAFCCE}" destId="{2B3F3710-5AF8-4DF8-8703-24A2594052FF}" srcOrd="0" destOrd="0" presId="urn:microsoft.com/office/officeart/2005/8/layout/list1"/>
    <dgm:cxn modelId="{C506B46C-67EF-47D2-8391-753142E695B1}" type="presParOf" srcId="{766FC09A-B626-4E26-8848-E1706AAAFCCE}" destId="{FA74E553-B0B1-433B-B96B-74F582C1AB12}" srcOrd="1" destOrd="0" presId="urn:microsoft.com/office/officeart/2005/8/layout/list1"/>
    <dgm:cxn modelId="{1A7D037B-2A0A-4A77-976D-181A3E360992}" type="presParOf" srcId="{D91D6F84-C823-4148-BCEC-986F74579133}" destId="{9D52D762-ACAC-47AA-8D3E-5FC35D56735C}" srcOrd="1" destOrd="0" presId="urn:microsoft.com/office/officeart/2005/8/layout/list1"/>
    <dgm:cxn modelId="{764DBC88-E531-4D43-989A-9202E0A6D4AE}" type="presParOf" srcId="{D91D6F84-C823-4148-BCEC-986F74579133}" destId="{C69891E4-A817-495E-AFAC-40D209C9AEA3}" srcOrd="2" destOrd="0" presId="urn:microsoft.com/office/officeart/2005/8/layout/list1"/>
    <dgm:cxn modelId="{882A596B-2D91-4E91-956E-56F08E7E3FEE}" type="presParOf" srcId="{D91D6F84-C823-4148-BCEC-986F74579133}" destId="{65482D24-5058-41ED-BF1A-916F7D2992D2}" srcOrd="3" destOrd="0" presId="urn:microsoft.com/office/officeart/2005/8/layout/list1"/>
    <dgm:cxn modelId="{F6959AAE-C99F-4992-A116-A9DD7A8EBC64}" type="presParOf" srcId="{D91D6F84-C823-4148-BCEC-986F74579133}" destId="{0B239739-6B52-4B9F-84C6-0C7CA1C3CA32}" srcOrd="4" destOrd="0" presId="urn:microsoft.com/office/officeart/2005/8/layout/list1"/>
    <dgm:cxn modelId="{BA097075-0715-4B7B-96F0-3D2558EB7433}" type="presParOf" srcId="{0B239739-6B52-4B9F-84C6-0C7CA1C3CA32}" destId="{541E4D74-3ADB-4318-9D1A-98F8A4B004E9}" srcOrd="0" destOrd="0" presId="urn:microsoft.com/office/officeart/2005/8/layout/list1"/>
    <dgm:cxn modelId="{CA8AB5AF-C12C-412D-B2AB-AAB2ED892DD1}" type="presParOf" srcId="{0B239739-6B52-4B9F-84C6-0C7CA1C3CA32}" destId="{BD8DE408-6420-4612-9BEC-690F7EFEE9EA}" srcOrd="1" destOrd="0" presId="urn:microsoft.com/office/officeart/2005/8/layout/list1"/>
    <dgm:cxn modelId="{495CB1BC-806C-4C3A-A004-91B5222ADA60}" type="presParOf" srcId="{D91D6F84-C823-4148-BCEC-986F74579133}" destId="{641022A9-BB13-44B4-8E74-773B38B330ED}" srcOrd="5" destOrd="0" presId="urn:microsoft.com/office/officeart/2005/8/layout/list1"/>
    <dgm:cxn modelId="{80A7E007-3A8C-434A-A22F-5655FE3FC723}" type="presParOf" srcId="{D91D6F84-C823-4148-BCEC-986F74579133}" destId="{260C2CB9-2623-4FEA-8CCC-4804AEC16F34}" srcOrd="6" destOrd="0" presId="urn:microsoft.com/office/officeart/2005/8/layout/list1"/>
    <dgm:cxn modelId="{39632CB0-9E24-417A-A617-B6C9F6094508}" type="presParOf" srcId="{D91D6F84-C823-4148-BCEC-986F74579133}" destId="{51CC446C-D7D9-439C-BFC3-6911BFDBD3A8}" srcOrd="7" destOrd="0" presId="urn:microsoft.com/office/officeart/2005/8/layout/list1"/>
    <dgm:cxn modelId="{FE4D26D8-7E3E-4D2D-A1E2-CC7B1B9C7109}" type="presParOf" srcId="{D91D6F84-C823-4148-BCEC-986F74579133}" destId="{C4EC7A33-E10E-491A-A8E1-AF4BA6073905}" srcOrd="8" destOrd="0" presId="urn:microsoft.com/office/officeart/2005/8/layout/list1"/>
    <dgm:cxn modelId="{27A8E3AE-5D36-414C-AE57-212B43F73A06}" type="presParOf" srcId="{C4EC7A33-E10E-491A-A8E1-AF4BA6073905}" destId="{73615E03-3055-42DD-9093-5F03F51197C0}" srcOrd="0" destOrd="0" presId="urn:microsoft.com/office/officeart/2005/8/layout/list1"/>
    <dgm:cxn modelId="{CD608B48-DE0E-4119-AA52-21BBF1B169DA}" type="presParOf" srcId="{C4EC7A33-E10E-491A-A8E1-AF4BA6073905}" destId="{4249DB3B-AEEC-4A49-BE28-CC1448A639F8}" srcOrd="1" destOrd="0" presId="urn:microsoft.com/office/officeart/2005/8/layout/list1"/>
    <dgm:cxn modelId="{0212D994-6CB5-4736-A4F7-AFF77998E1CC}" type="presParOf" srcId="{D91D6F84-C823-4148-BCEC-986F74579133}" destId="{F35A7C69-2A6C-4BF6-86F6-42B76D4A91CF}" srcOrd="9" destOrd="0" presId="urn:microsoft.com/office/officeart/2005/8/layout/list1"/>
    <dgm:cxn modelId="{D5576626-510E-4C68-A30D-495F24E01E4E}" type="presParOf" srcId="{D91D6F84-C823-4148-BCEC-986F74579133}" destId="{0D6036B6-852B-4972-BA69-6EEE818EF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56DAE-1D50-4628-9056-1290E14B1564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C30A40-9C40-4017-AAA5-9822F79F30B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Январь-февраль</a:t>
          </a: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программы : увеличение числа задач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0928F-7723-4EF0-B247-0A4E8693A587}" type="parTrans" cxnId="{317169AA-9B63-4BE2-8DB5-316F61D5254C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BAF71-1DAA-4F49-A6A3-6BC49C79EBF1}" type="sibTrans" cxnId="{317169AA-9B63-4BE2-8DB5-316F61D5254C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E24AA-F5FF-4F55-8122-4D697568B765}">
      <dgm:prSet phldrT="[Текст]" custT="1"/>
      <dgm:spPr/>
      <dgm:t>
        <a:bodyPr/>
        <a:lstStyle/>
        <a:p>
          <a:r>
            <a:rPr lang="ru-RU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Март-апрель</a:t>
          </a:r>
        </a:p>
        <a:p>
          <a:r>
            <a:rPr lang="ru-RU" sz="16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Увеличение функциональных возможностей программы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74CA3-D950-4D19-B57A-F2FBEC141689}" type="parTrans" cxnId="{364B1205-76AB-4168-B254-23CF88A5935B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16EA3-C7F9-4918-B372-1071E914794C}" type="sibTrans" cxnId="{364B1205-76AB-4168-B254-23CF88A5935B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E8DAA-0541-42D1-A6DA-6A6A84ECAF76}">
      <dgm:prSet phldrT="[Текст]" custT="1"/>
      <dgm:spPr/>
      <dgm:t>
        <a:bodyPr/>
        <a:lstStyle/>
        <a:p>
          <a:r>
            <a:rPr lang="ru-RU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Май-июнь</a:t>
          </a:r>
        </a:p>
        <a:p>
          <a:r>
            <a:rPr lang="ru-RU" sz="16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Пилотное тестирование среди студентов старших курсов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FB7DB-FC4B-491D-B288-D5B726777E94}" type="parTrans" cxnId="{CF87B3DD-06EF-4C67-8602-5556DAB7BC92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90F11-E596-4BCF-A4F5-31D3C7DA498A}" type="sibTrans" cxnId="{CF87B3DD-06EF-4C67-8602-5556DAB7BC92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E3C92-D9C6-433F-8339-E3C68D5E1BC1}">
      <dgm:prSet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Июль-август</a:t>
          </a: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к пробному внедрению обновленной программы для 5 курса</a:t>
          </a:r>
        </a:p>
        <a:p>
          <a:endParaRPr lang="ru-RU" sz="2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088BA-57E5-4CCF-AFC7-52407D940D3C}" type="parTrans" cxnId="{FFC53104-EF64-4581-8F94-3459731D220F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89915-4964-4262-A729-340C59E36033}" type="sibTrans" cxnId="{FFC53104-EF64-4581-8F94-3459731D220F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B2CA2-93EE-4899-B405-4AD9BD8DB40F}" type="pres">
      <dgm:prSet presAssocID="{D4D56DAE-1D50-4628-9056-1290E14B15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9D95B-3230-41F8-AB72-34D3AA8AC068}" type="pres">
      <dgm:prSet presAssocID="{D4D56DAE-1D50-4628-9056-1290E14B1564}" presName="arrow" presStyleLbl="bgShp" presStyleIdx="0" presStyleCnt="1"/>
      <dgm:spPr/>
    </dgm:pt>
    <dgm:pt modelId="{EA4AFB9B-146C-43AF-B1C5-F70B2DCE36D1}" type="pres">
      <dgm:prSet presAssocID="{D4D56DAE-1D50-4628-9056-1290E14B1564}" presName="points" presStyleCnt="0"/>
      <dgm:spPr/>
    </dgm:pt>
    <dgm:pt modelId="{173145AD-3E10-40E3-AC5C-722BD68F7259}" type="pres">
      <dgm:prSet presAssocID="{E6C30A40-9C40-4017-AAA5-9822F79F30BA}" presName="compositeA" presStyleCnt="0"/>
      <dgm:spPr/>
    </dgm:pt>
    <dgm:pt modelId="{B5725B1F-369C-4C4B-95F1-2FD573F6BF88}" type="pres">
      <dgm:prSet presAssocID="{E6C30A40-9C40-4017-AAA5-9822F79F30B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826DC-FE77-42EB-8327-8CD2B112544E}" type="pres">
      <dgm:prSet presAssocID="{E6C30A40-9C40-4017-AAA5-9822F79F30BA}" presName="circleA" presStyleLbl="node1" presStyleIdx="0" presStyleCnt="4"/>
      <dgm:spPr/>
    </dgm:pt>
    <dgm:pt modelId="{0ECC273A-5202-4F81-A90C-26547BFC0CB3}" type="pres">
      <dgm:prSet presAssocID="{E6C30A40-9C40-4017-AAA5-9822F79F30BA}" presName="spaceA" presStyleCnt="0"/>
      <dgm:spPr/>
    </dgm:pt>
    <dgm:pt modelId="{FC496B03-59F8-4E96-A8B7-D374206716D1}" type="pres">
      <dgm:prSet presAssocID="{B4ABAF71-1DAA-4F49-A6A3-6BC49C79EBF1}" presName="space" presStyleCnt="0"/>
      <dgm:spPr/>
    </dgm:pt>
    <dgm:pt modelId="{272D5E49-C8C8-4389-AD15-CDC610F4DD52}" type="pres">
      <dgm:prSet presAssocID="{4BAE24AA-F5FF-4F55-8122-4D697568B765}" presName="compositeB" presStyleCnt="0"/>
      <dgm:spPr/>
    </dgm:pt>
    <dgm:pt modelId="{5344AC8F-FF7E-4782-A8CB-B08B9F1B0FBC}" type="pres">
      <dgm:prSet presAssocID="{4BAE24AA-F5FF-4F55-8122-4D697568B765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62700-B7B6-4BBC-9775-8F458CBD6AE9}" type="pres">
      <dgm:prSet presAssocID="{4BAE24AA-F5FF-4F55-8122-4D697568B765}" presName="circleB" presStyleLbl="node1" presStyleIdx="1" presStyleCnt="4"/>
      <dgm:spPr/>
    </dgm:pt>
    <dgm:pt modelId="{D99203D2-BA34-434E-882D-3B5B38B0983E}" type="pres">
      <dgm:prSet presAssocID="{4BAE24AA-F5FF-4F55-8122-4D697568B765}" presName="spaceB" presStyleCnt="0"/>
      <dgm:spPr/>
    </dgm:pt>
    <dgm:pt modelId="{B75F3EEC-835F-4488-8421-82ABA5D4C54E}" type="pres">
      <dgm:prSet presAssocID="{92A16EA3-C7F9-4918-B372-1071E914794C}" presName="space" presStyleCnt="0"/>
      <dgm:spPr/>
    </dgm:pt>
    <dgm:pt modelId="{02344DE5-6DD3-4DDC-A0F5-E5C5A1D55C08}" type="pres">
      <dgm:prSet presAssocID="{E2FE8DAA-0541-42D1-A6DA-6A6A84ECAF76}" presName="compositeA" presStyleCnt="0"/>
      <dgm:spPr/>
    </dgm:pt>
    <dgm:pt modelId="{5FB66C9D-3A45-407D-8034-CF48066DE5DD}" type="pres">
      <dgm:prSet presAssocID="{E2FE8DAA-0541-42D1-A6DA-6A6A84ECAF7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EE33F-7737-4E99-BD3D-CDCE02124322}" type="pres">
      <dgm:prSet presAssocID="{E2FE8DAA-0541-42D1-A6DA-6A6A84ECAF76}" presName="circleA" presStyleLbl="node1" presStyleIdx="2" presStyleCnt="4"/>
      <dgm:spPr/>
    </dgm:pt>
    <dgm:pt modelId="{A334D60A-9F6A-4E9E-9215-07317203D60C}" type="pres">
      <dgm:prSet presAssocID="{E2FE8DAA-0541-42D1-A6DA-6A6A84ECAF76}" presName="spaceA" presStyleCnt="0"/>
      <dgm:spPr/>
    </dgm:pt>
    <dgm:pt modelId="{44A3CC59-4E69-4FEA-BB9B-7B551115758F}" type="pres">
      <dgm:prSet presAssocID="{0F690F11-E596-4BCF-A4F5-31D3C7DA498A}" presName="space" presStyleCnt="0"/>
      <dgm:spPr/>
    </dgm:pt>
    <dgm:pt modelId="{1DAD58A4-4FAF-4EC3-9175-191699C81707}" type="pres">
      <dgm:prSet presAssocID="{DFDE3C92-D9C6-433F-8339-E3C68D5E1BC1}" presName="compositeB" presStyleCnt="0"/>
      <dgm:spPr/>
    </dgm:pt>
    <dgm:pt modelId="{C5ED2D6B-4FC4-405B-8DA2-39686E576CAC}" type="pres">
      <dgm:prSet presAssocID="{DFDE3C92-D9C6-433F-8339-E3C68D5E1BC1}" presName="textB" presStyleLbl="revTx" presStyleIdx="3" presStyleCnt="4" custScaleX="13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50989-B513-4ACC-999C-068D60B3E703}" type="pres">
      <dgm:prSet presAssocID="{DFDE3C92-D9C6-433F-8339-E3C68D5E1BC1}" presName="circleB" presStyleLbl="node1" presStyleIdx="3" presStyleCnt="4"/>
      <dgm:spPr/>
    </dgm:pt>
    <dgm:pt modelId="{3052FE60-E83C-4EEB-BC33-448EE5488C59}" type="pres">
      <dgm:prSet presAssocID="{DFDE3C92-D9C6-433F-8339-E3C68D5E1BC1}" presName="spaceB" presStyleCnt="0"/>
      <dgm:spPr/>
    </dgm:pt>
  </dgm:ptLst>
  <dgm:cxnLst>
    <dgm:cxn modelId="{3438DD3F-B9E0-4762-BC2A-07B0EC42D1ED}" type="presOf" srcId="{E2FE8DAA-0541-42D1-A6DA-6A6A84ECAF76}" destId="{5FB66C9D-3A45-407D-8034-CF48066DE5DD}" srcOrd="0" destOrd="0" presId="urn:microsoft.com/office/officeart/2005/8/layout/hProcess11"/>
    <dgm:cxn modelId="{317169AA-9B63-4BE2-8DB5-316F61D5254C}" srcId="{D4D56DAE-1D50-4628-9056-1290E14B1564}" destId="{E6C30A40-9C40-4017-AAA5-9822F79F30BA}" srcOrd="0" destOrd="0" parTransId="{9AA0928F-7723-4EF0-B247-0A4E8693A587}" sibTransId="{B4ABAF71-1DAA-4F49-A6A3-6BC49C79EBF1}"/>
    <dgm:cxn modelId="{FFC53104-EF64-4581-8F94-3459731D220F}" srcId="{D4D56DAE-1D50-4628-9056-1290E14B1564}" destId="{DFDE3C92-D9C6-433F-8339-E3C68D5E1BC1}" srcOrd="3" destOrd="0" parTransId="{A9D088BA-57E5-4CCF-AFC7-52407D940D3C}" sibTransId="{90289915-4964-4262-A729-340C59E36033}"/>
    <dgm:cxn modelId="{918A1C62-6EE0-4925-B594-7578E0374B1B}" type="presOf" srcId="{D4D56DAE-1D50-4628-9056-1290E14B1564}" destId="{6BAB2CA2-93EE-4899-B405-4AD9BD8DB40F}" srcOrd="0" destOrd="0" presId="urn:microsoft.com/office/officeart/2005/8/layout/hProcess11"/>
    <dgm:cxn modelId="{557DF082-D672-4726-90A8-FAC054C546C9}" type="presOf" srcId="{DFDE3C92-D9C6-433F-8339-E3C68D5E1BC1}" destId="{C5ED2D6B-4FC4-405B-8DA2-39686E576CAC}" srcOrd="0" destOrd="0" presId="urn:microsoft.com/office/officeart/2005/8/layout/hProcess11"/>
    <dgm:cxn modelId="{928CCC88-E462-4A60-BF42-94C9A71A3F1E}" type="presOf" srcId="{4BAE24AA-F5FF-4F55-8122-4D697568B765}" destId="{5344AC8F-FF7E-4782-A8CB-B08B9F1B0FBC}" srcOrd="0" destOrd="0" presId="urn:microsoft.com/office/officeart/2005/8/layout/hProcess11"/>
    <dgm:cxn modelId="{CF87B3DD-06EF-4C67-8602-5556DAB7BC92}" srcId="{D4D56DAE-1D50-4628-9056-1290E14B1564}" destId="{E2FE8DAA-0541-42D1-A6DA-6A6A84ECAF76}" srcOrd="2" destOrd="0" parTransId="{F66FB7DB-FC4B-491D-B288-D5B726777E94}" sibTransId="{0F690F11-E596-4BCF-A4F5-31D3C7DA498A}"/>
    <dgm:cxn modelId="{364B1205-76AB-4168-B254-23CF88A5935B}" srcId="{D4D56DAE-1D50-4628-9056-1290E14B1564}" destId="{4BAE24AA-F5FF-4F55-8122-4D697568B765}" srcOrd="1" destOrd="0" parTransId="{E9474CA3-D950-4D19-B57A-F2FBEC141689}" sibTransId="{92A16EA3-C7F9-4918-B372-1071E914794C}"/>
    <dgm:cxn modelId="{98494633-5671-4C2F-BFB6-EDABB6FEC80A}" type="presOf" srcId="{E6C30A40-9C40-4017-AAA5-9822F79F30BA}" destId="{B5725B1F-369C-4C4B-95F1-2FD573F6BF88}" srcOrd="0" destOrd="0" presId="urn:microsoft.com/office/officeart/2005/8/layout/hProcess11"/>
    <dgm:cxn modelId="{993FB324-DB1C-41B3-8473-17CAD3CD23A1}" type="presParOf" srcId="{6BAB2CA2-93EE-4899-B405-4AD9BD8DB40F}" destId="{7889D95B-3230-41F8-AB72-34D3AA8AC068}" srcOrd="0" destOrd="0" presId="urn:microsoft.com/office/officeart/2005/8/layout/hProcess11"/>
    <dgm:cxn modelId="{A5F154E9-539C-40B2-81B9-CD58F3D53A07}" type="presParOf" srcId="{6BAB2CA2-93EE-4899-B405-4AD9BD8DB40F}" destId="{EA4AFB9B-146C-43AF-B1C5-F70B2DCE36D1}" srcOrd="1" destOrd="0" presId="urn:microsoft.com/office/officeart/2005/8/layout/hProcess11"/>
    <dgm:cxn modelId="{AB72FDCD-110A-4128-A636-9D0FCFAC78A5}" type="presParOf" srcId="{EA4AFB9B-146C-43AF-B1C5-F70B2DCE36D1}" destId="{173145AD-3E10-40E3-AC5C-722BD68F7259}" srcOrd="0" destOrd="0" presId="urn:microsoft.com/office/officeart/2005/8/layout/hProcess11"/>
    <dgm:cxn modelId="{071EF878-655D-42BF-B5EA-4A9C0D078EE6}" type="presParOf" srcId="{173145AD-3E10-40E3-AC5C-722BD68F7259}" destId="{B5725B1F-369C-4C4B-95F1-2FD573F6BF88}" srcOrd="0" destOrd="0" presId="urn:microsoft.com/office/officeart/2005/8/layout/hProcess11"/>
    <dgm:cxn modelId="{5CD948E6-0FB7-4F6C-95BE-0CAD7BF61BF3}" type="presParOf" srcId="{173145AD-3E10-40E3-AC5C-722BD68F7259}" destId="{236826DC-FE77-42EB-8327-8CD2B112544E}" srcOrd="1" destOrd="0" presId="urn:microsoft.com/office/officeart/2005/8/layout/hProcess11"/>
    <dgm:cxn modelId="{6438F4C5-84B0-4415-BFB8-046AF84FCDBA}" type="presParOf" srcId="{173145AD-3E10-40E3-AC5C-722BD68F7259}" destId="{0ECC273A-5202-4F81-A90C-26547BFC0CB3}" srcOrd="2" destOrd="0" presId="urn:microsoft.com/office/officeart/2005/8/layout/hProcess11"/>
    <dgm:cxn modelId="{A0FAEAED-C2BA-48D1-A3B6-5B2C975B4DF0}" type="presParOf" srcId="{EA4AFB9B-146C-43AF-B1C5-F70B2DCE36D1}" destId="{FC496B03-59F8-4E96-A8B7-D374206716D1}" srcOrd="1" destOrd="0" presId="urn:microsoft.com/office/officeart/2005/8/layout/hProcess11"/>
    <dgm:cxn modelId="{960FD176-A6C9-4A44-99FA-9E444699364C}" type="presParOf" srcId="{EA4AFB9B-146C-43AF-B1C5-F70B2DCE36D1}" destId="{272D5E49-C8C8-4389-AD15-CDC610F4DD52}" srcOrd="2" destOrd="0" presId="urn:microsoft.com/office/officeart/2005/8/layout/hProcess11"/>
    <dgm:cxn modelId="{EF125113-DB29-4F23-83F8-8B78BB1BB7DC}" type="presParOf" srcId="{272D5E49-C8C8-4389-AD15-CDC610F4DD52}" destId="{5344AC8F-FF7E-4782-A8CB-B08B9F1B0FBC}" srcOrd="0" destOrd="0" presId="urn:microsoft.com/office/officeart/2005/8/layout/hProcess11"/>
    <dgm:cxn modelId="{0CFC99E1-4F9D-42A1-AF06-C660B232CEBB}" type="presParOf" srcId="{272D5E49-C8C8-4389-AD15-CDC610F4DD52}" destId="{90762700-B7B6-4BBC-9775-8F458CBD6AE9}" srcOrd="1" destOrd="0" presId="urn:microsoft.com/office/officeart/2005/8/layout/hProcess11"/>
    <dgm:cxn modelId="{B5C0CE4A-77AE-405C-B4C6-436E366297C3}" type="presParOf" srcId="{272D5E49-C8C8-4389-AD15-CDC610F4DD52}" destId="{D99203D2-BA34-434E-882D-3B5B38B0983E}" srcOrd="2" destOrd="0" presId="urn:microsoft.com/office/officeart/2005/8/layout/hProcess11"/>
    <dgm:cxn modelId="{9925D6FF-5D40-4799-93B6-ECEF9401CC3C}" type="presParOf" srcId="{EA4AFB9B-146C-43AF-B1C5-F70B2DCE36D1}" destId="{B75F3EEC-835F-4488-8421-82ABA5D4C54E}" srcOrd="3" destOrd="0" presId="urn:microsoft.com/office/officeart/2005/8/layout/hProcess11"/>
    <dgm:cxn modelId="{36CEF314-57D6-4407-99FC-E8572DF6CCEE}" type="presParOf" srcId="{EA4AFB9B-146C-43AF-B1C5-F70B2DCE36D1}" destId="{02344DE5-6DD3-4DDC-A0F5-E5C5A1D55C08}" srcOrd="4" destOrd="0" presId="urn:microsoft.com/office/officeart/2005/8/layout/hProcess11"/>
    <dgm:cxn modelId="{D667D8D7-ECBF-4083-A3C7-FDA4E629FCF7}" type="presParOf" srcId="{02344DE5-6DD3-4DDC-A0F5-E5C5A1D55C08}" destId="{5FB66C9D-3A45-407D-8034-CF48066DE5DD}" srcOrd="0" destOrd="0" presId="urn:microsoft.com/office/officeart/2005/8/layout/hProcess11"/>
    <dgm:cxn modelId="{6F521A62-5734-4206-930F-453C3822C955}" type="presParOf" srcId="{02344DE5-6DD3-4DDC-A0F5-E5C5A1D55C08}" destId="{E84EE33F-7737-4E99-BD3D-CDCE02124322}" srcOrd="1" destOrd="0" presId="urn:microsoft.com/office/officeart/2005/8/layout/hProcess11"/>
    <dgm:cxn modelId="{87E044F3-C5C6-41DD-8C5D-701CE4B06FAB}" type="presParOf" srcId="{02344DE5-6DD3-4DDC-A0F5-E5C5A1D55C08}" destId="{A334D60A-9F6A-4E9E-9215-07317203D60C}" srcOrd="2" destOrd="0" presId="urn:microsoft.com/office/officeart/2005/8/layout/hProcess11"/>
    <dgm:cxn modelId="{9EFF1B43-0DCB-439B-B2CC-5C7F30A75EC1}" type="presParOf" srcId="{EA4AFB9B-146C-43AF-B1C5-F70B2DCE36D1}" destId="{44A3CC59-4E69-4FEA-BB9B-7B551115758F}" srcOrd="5" destOrd="0" presId="urn:microsoft.com/office/officeart/2005/8/layout/hProcess11"/>
    <dgm:cxn modelId="{D4C9F02F-9369-47B8-A770-70D77856C4DC}" type="presParOf" srcId="{EA4AFB9B-146C-43AF-B1C5-F70B2DCE36D1}" destId="{1DAD58A4-4FAF-4EC3-9175-191699C81707}" srcOrd="6" destOrd="0" presId="urn:microsoft.com/office/officeart/2005/8/layout/hProcess11"/>
    <dgm:cxn modelId="{335F93F0-2FA8-43A8-B128-F88548BFCBB2}" type="presParOf" srcId="{1DAD58A4-4FAF-4EC3-9175-191699C81707}" destId="{C5ED2D6B-4FC4-405B-8DA2-39686E576CAC}" srcOrd="0" destOrd="0" presId="urn:microsoft.com/office/officeart/2005/8/layout/hProcess11"/>
    <dgm:cxn modelId="{93EDFC21-1537-42D3-970B-5CF290FA8986}" type="presParOf" srcId="{1DAD58A4-4FAF-4EC3-9175-191699C81707}" destId="{EC850989-B513-4ACC-999C-068D60B3E703}" srcOrd="1" destOrd="0" presId="urn:microsoft.com/office/officeart/2005/8/layout/hProcess11"/>
    <dgm:cxn modelId="{91105CE6-3EB0-43AF-A39D-D0BC8583FC5C}" type="presParOf" srcId="{1DAD58A4-4FAF-4EC3-9175-191699C81707}" destId="{3052FE60-E83C-4EEB-BC33-448EE5488C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3261-195B-4F2C-91DF-5B94C78A3B56}">
      <dsp:nvSpPr>
        <dsp:cNvPr id="0" name=""/>
        <dsp:cNvSpPr/>
      </dsp:nvSpPr>
      <dsp:spPr>
        <a:xfrm>
          <a:off x="874058" y="0"/>
          <a:ext cx="9905999" cy="3989294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3ADE39D-634B-4D1B-B35B-340321ADDFD3}">
      <dsp:nvSpPr>
        <dsp:cNvPr id="0" name=""/>
        <dsp:cNvSpPr/>
      </dsp:nvSpPr>
      <dsp:spPr>
        <a:xfrm>
          <a:off x="1761" y="1021977"/>
          <a:ext cx="2051989" cy="19453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день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Знакомство с пациентом-актером.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25" y="1116941"/>
        <a:ext cx="1862061" cy="1755411"/>
      </dsp:txXfrm>
    </dsp:sp>
    <dsp:sp modelId="{59E7C219-7320-4F27-AAA0-22D9EDC811FB}">
      <dsp:nvSpPr>
        <dsp:cNvPr id="0" name=""/>
        <dsp:cNvSpPr/>
      </dsp:nvSpPr>
      <dsp:spPr>
        <a:xfrm>
          <a:off x="2395748" y="1013009"/>
          <a:ext cx="2074643" cy="1963275"/>
        </a:xfrm>
        <a:prstGeom prst="roundRect">
          <a:avLst/>
        </a:prstGeom>
        <a:gradFill rotWithShape="0">
          <a:gsLst>
            <a:gs pos="0">
              <a:schemeClr val="accent4">
                <a:hueOff val="2084179"/>
                <a:satOff val="-321"/>
                <a:lumOff val="-8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84179"/>
                <a:satOff val="-321"/>
                <a:lumOff val="-8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84179"/>
                <a:satOff val="-321"/>
                <a:lumOff val="-8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2-3 день. 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Ведение пациента в динамике.</a:t>
          </a:r>
        </a:p>
      </dsp:txBody>
      <dsp:txXfrm>
        <a:off x="2491587" y="1108848"/>
        <a:ext cx="1882965" cy="1771597"/>
      </dsp:txXfrm>
    </dsp:sp>
    <dsp:sp modelId="{44C886E5-730A-4C0B-8568-F99AD5C3563B}">
      <dsp:nvSpPr>
        <dsp:cNvPr id="0" name=""/>
        <dsp:cNvSpPr/>
      </dsp:nvSpPr>
      <dsp:spPr>
        <a:xfrm>
          <a:off x="4812390" y="986113"/>
          <a:ext cx="2051989" cy="2017066"/>
        </a:xfrm>
        <a:prstGeom prst="roundRect">
          <a:avLst/>
        </a:prstGeom>
        <a:gradFill rotWithShape="0">
          <a:gsLst>
            <a:gs pos="0">
              <a:schemeClr val="accent4">
                <a:hueOff val="4168358"/>
                <a:satOff val="-642"/>
                <a:lumOff val="-16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68358"/>
                <a:satOff val="-642"/>
                <a:lumOff val="-16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68358"/>
                <a:satOff val="-642"/>
                <a:lumOff val="-16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 день. 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Лечебно-диагностический план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0855" y="1084578"/>
        <a:ext cx="1855059" cy="1820136"/>
      </dsp:txXfrm>
    </dsp:sp>
    <dsp:sp modelId="{537AE056-145A-4102-9B4C-6747C4036830}">
      <dsp:nvSpPr>
        <dsp:cNvPr id="0" name=""/>
        <dsp:cNvSpPr/>
      </dsp:nvSpPr>
      <dsp:spPr>
        <a:xfrm>
          <a:off x="7206378" y="1039905"/>
          <a:ext cx="2051989" cy="1909483"/>
        </a:xfrm>
        <a:prstGeom prst="roundRect">
          <a:avLst/>
        </a:prstGeom>
        <a:gradFill rotWithShape="0">
          <a:gsLst>
            <a:gs pos="0">
              <a:schemeClr val="accent4">
                <a:hueOff val="6252538"/>
                <a:satOff val="-963"/>
                <a:lumOff val="-2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52538"/>
                <a:satOff val="-963"/>
                <a:lumOff val="-2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52538"/>
                <a:satOff val="-963"/>
                <a:lumOff val="-2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 день.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Работа с виртуальным пациентом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99591" y="1133118"/>
        <a:ext cx="1865563" cy="1723057"/>
      </dsp:txXfrm>
    </dsp:sp>
    <dsp:sp modelId="{BFBED351-F895-493F-8225-78A93CB56FED}">
      <dsp:nvSpPr>
        <dsp:cNvPr id="0" name=""/>
        <dsp:cNvSpPr/>
      </dsp:nvSpPr>
      <dsp:spPr>
        <a:xfrm>
          <a:off x="9600366" y="1066801"/>
          <a:ext cx="2051989" cy="1855691"/>
        </a:xfrm>
        <a:prstGeom prst="roundRect">
          <a:avLst/>
        </a:prstGeom>
        <a:gradFill rotWithShape="0">
          <a:gsLst>
            <a:gs pos="0">
              <a:schemeClr val="accent4">
                <a:hueOff val="8336717"/>
                <a:satOff val="-1284"/>
                <a:lumOff val="-3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36717"/>
                <a:satOff val="-1284"/>
                <a:lumOff val="-3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36717"/>
                <a:satOff val="-1284"/>
                <a:lumOff val="-3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 день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Дебрифинг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90953" y="1157388"/>
        <a:ext cx="1870815" cy="1674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91E4-A817-495E-AFAC-40D209C9AEA3}">
      <dsp:nvSpPr>
        <dsp:cNvPr id="0" name=""/>
        <dsp:cNvSpPr/>
      </dsp:nvSpPr>
      <dsp:spPr>
        <a:xfrm>
          <a:off x="0" y="363617"/>
          <a:ext cx="766905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5203" tIns="479044" rIns="59520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Казанский ГМУ Минздрава России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3617"/>
        <a:ext cx="7669050" cy="959962"/>
      </dsp:txXfrm>
    </dsp:sp>
    <dsp:sp modelId="{FA74E553-B0B1-433B-B96B-74F582C1AB12}">
      <dsp:nvSpPr>
        <dsp:cNvPr id="0" name=""/>
        <dsp:cNvSpPr/>
      </dsp:nvSpPr>
      <dsp:spPr>
        <a:xfrm>
          <a:off x="383452" y="24137"/>
          <a:ext cx="5368335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910" tIns="0" rIns="2029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Тренинговый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курс 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596" y="57281"/>
        <a:ext cx="5302047" cy="612672"/>
      </dsp:txXfrm>
    </dsp:sp>
    <dsp:sp modelId="{260C2CB9-2623-4FEA-8CCC-4804AEC16F34}">
      <dsp:nvSpPr>
        <dsp:cNvPr id="0" name=""/>
        <dsp:cNvSpPr/>
      </dsp:nvSpPr>
      <dsp:spPr>
        <a:xfrm>
          <a:off x="0" y="1787260"/>
          <a:ext cx="7669050" cy="155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68358"/>
              <a:satOff val="-642"/>
              <a:lumOff val="-16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5203" tIns="479044" rIns="59520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Томский политехнический университет, Институт кардиологии </a:t>
          </a:r>
          <a:r>
            <a:rPr lang="ru-RU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СибГМУ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ООО «</a:t>
          </a:r>
          <a:r>
            <a:rPr lang="ru-RU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Элекард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-Мед»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87260"/>
        <a:ext cx="7669050" cy="1557674"/>
      </dsp:txXfrm>
    </dsp:sp>
    <dsp:sp modelId="{BD8DE408-6420-4612-9BEC-690F7EFEE9EA}">
      <dsp:nvSpPr>
        <dsp:cNvPr id="0" name=""/>
        <dsp:cNvSpPr/>
      </dsp:nvSpPr>
      <dsp:spPr>
        <a:xfrm>
          <a:off x="383452" y="1447780"/>
          <a:ext cx="5368335" cy="678960"/>
        </a:xfrm>
        <a:prstGeom prst="roundRect">
          <a:avLst/>
        </a:prstGeom>
        <a:gradFill rotWithShape="0">
          <a:gsLst>
            <a:gs pos="0">
              <a:schemeClr val="accent4">
                <a:hueOff val="4168358"/>
                <a:satOff val="-642"/>
                <a:lumOff val="-16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68358"/>
                <a:satOff val="-642"/>
                <a:lumOff val="-16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68358"/>
                <a:satOff val="-642"/>
                <a:lumOff val="-16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910" tIns="0" rIns="2029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Виртуальная компьютерная симуляция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596" y="1480924"/>
        <a:ext cx="5302047" cy="612672"/>
      </dsp:txXfrm>
    </dsp:sp>
    <dsp:sp modelId="{0D6036B6-852B-4972-BA69-6EEE818EF301}">
      <dsp:nvSpPr>
        <dsp:cNvPr id="0" name=""/>
        <dsp:cNvSpPr/>
      </dsp:nvSpPr>
      <dsp:spPr>
        <a:xfrm>
          <a:off x="0" y="3808615"/>
          <a:ext cx="766905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36717"/>
              <a:satOff val="-1284"/>
              <a:lumOff val="-33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5203" tIns="479044" rIns="59520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Ставропольский ГМУ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08615"/>
        <a:ext cx="7669050" cy="959962"/>
      </dsp:txXfrm>
    </dsp:sp>
    <dsp:sp modelId="{4249DB3B-AEEC-4A49-BE28-CC1448A639F8}">
      <dsp:nvSpPr>
        <dsp:cNvPr id="0" name=""/>
        <dsp:cNvSpPr/>
      </dsp:nvSpPr>
      <dsp:spPr>
        <a:xfrm>
          <a:off x="383452" y="3469135"/>
          <a:ext cx="5368335" cy="678960"/>
        </a:xfrm>
        <a:prstGeom prst="roundRect">
          <a:avLst/>
        </a:prstGeom>
        <a:gradFill rotWithShape="0">
          <a:gsLst>
            <a:gs pos="0">
              <a:schemeClr val="accent4">
                <a:hueOff val="8336717"/>
                <a:satOff val="-1284"/>
                <a:lumOff val="-3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36717"/>
                <a:satOff val="-1284"/>
                <a:lumOff val="-3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36717"/>
                <a:satOff val="-1284"/>
                <a:lumOff val="-3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910" tIns="0" rIns="2029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Электив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«Электронная медицинская карта»  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596" y="3502279"/>
        <a:ext cx="5302047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9D95B-3230-41F8-AB72-34D3AA8AC068}">
      <dsp:nvSpPr>
        <dsp:cNvPr id="0" name=""/>
        <dsp:cNvSpPr/>
      </dsp:nvSpPr>
      <dsp:spPr>
        <a:xfrm>
          <a:off x="0" y="1234440"/>
          <a:ext cx="10380134" cy="164592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5B1F-369C-4C4B-95F1-2FD573F6BF88}">
      <dsp:nvSpPr>
        <dsp:cNvPr id="0" name=""/>
        <dsp:cNvSpPr/>
      </dsp:nvSpPr>
      <dsp:spPr>
        <a:xfrm>
          <a:off x="3492" y="0"/>
          <a:ext cx="2070958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Январь-февраль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программы : увеличение числа задач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2" y="0"/>
        <a:ext cx="2070958" cy="1645920"/>
      </dsp:txXfrm>
    </dsp:sp>
    <dsp:sp modelId="{236826DC-FE77-42EB-8327-8CD2B112544E}">
      <dsp:nvSpPr>
        <dsp:cNvPr id="0" name=""/>
        <dsp:cNvSpPr/>
      </dsp:nvSpPr>
      <dsp:spPr>
        <a:xfrm>
          <a:off x="833232" y="1851660"/>
          <a:ext cx="411480" cy="411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4AC8F-FF7E-4782-A8CB-B08B9F1B0FBC}">
      <dsp:nvSpPr>
        <dsp:cNvPr id="0" name=""/>
        <dsp:cNvSpPr/>
      </dsp:nvSpPr>
      <dsp:spPr>
        <a:xfrm>
          <a:off x="2177999" y="2468880"/>
          <a:ext cx="2070958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Март-апрель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Увеличение функциональных возможностей программы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7999" y="2468880"/>
        <a:ext cx="2070958" cy="1645920"/>
      </dsp:txXfrm>
    </dsp:sp>
    <dsp:sp modelId="{90762700-B7B6-4BBC-9775-8F458CBD6AE9}">
      <dsp:nvSpPr>
        <dsp:cNvPr id="0" name=""/>
        <dsp:cNvSpPr/>
      </dsp:nvSpPr>
      <dsp:spPr>
        <a:xfrm>
          <a:off x="3007738" y="1851660"/>
          <a:ext cx="411480" cy="411480"/>
        </a:xfrm>
        <a:prstGeom prst="ellipse">
          <a:avLst/>
        </a:prstGeom>
        <a:solidFill>
          <a:schemeClr val="accent4">
            <a:hueOff val="2778906"/>
            <a:satOff val="-428"/>
            <a:lumOff val="-1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66C9D-3A45-407D-8034-CF48066DE5DD}">
      <dsp:nvSpPr>
        <dsp:cNvPr id="0" name=""/>
        <dsp:cNvSpPr/>
      </dsp:nvSpPr>
      <dsp:spPr>
        <a:xfrm>
          <a:off x="4352505" y="0"/>
          <a:ext cx="2070958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Май-июнь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Пилотное тестирование среди студентов старших курсов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2505" y="0"/>
        <a:ext cx="2070958" cy="1645920"/>
      </dsp:txXfrm>
    </dsp:sp>
    <dsp:sp modelId="{E84EE33F-7737-4E99-BD3D-CDCE02124322}">
      <dsp:nvSpPr>
        <dsp:cNvPr id="0" name=""/>
        <dsp:cNvSpPr/>
      </dsp:nvSpPr>
      <dsp:spPr>
        <a:xfrm>
          <a:off x="5182244" y="1851660"/>
          <a:ext cx="411480" cy="411480"/>
        </a:xfrm>
        <a:prstGeom prst="ellipse">
          <a:avLst/>
        </a:prstGeom>
        <a:solidFill>
          <a:schemeClr val="accent4">
            <a:hueOff val="5557811"/>
            <a:satOff val="-856"/>
            <a:lumOff val="-2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2D6B-4FC4-405B-8DA2-39686E576CAC}">
      <dsp:nvSpPr>
        <dsp:cNvPr id="0" name=""/>
        <dsp:cNvSpPr/>
      </dsp:nvSpPr>
      <dsp:spPr>
        <a:xfrm>
          <a:off x="6527011" y="2468880"/>
          <a:ext cx="2811615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Июль-август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к пробному внедрению обновленной программы для 5 курса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7011" y="2468880"/>
        <a:ext cx="2811615" cy="1645920"/>
      </dsp:txXfrm>
    </dsp:sp>
    <dsp:sp modelId="{EC850989-B513-4ACC-999C-068D60B3E703}">
      <dsp:nvSpPr>
        <dsp:cNvPr id="0" name=""/>
        <dsp:cNvSpPr/>
      </dsp:nvSpPr>
      <dsp:spPr>
        <a:xfrm>
          <a:off x="7727079" y="1851660"/>
          <a:ext cx="411480" cy="411480"/>
        </a:xfrm>
        <a:prstGeom prst="ellipse">
          <a:avLst/>
        </a:prstGeom>
        <a:solidFill>
          <a:schemeClr val="accent4">
            <a:hueOff val="8336717"/>
            <a:satOff val="-1284"/>
            <a:lumOff val="-3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B5E1B-DF6C-A518-42CA-139FA02EC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753" y="2115106"/>
            <a:ext cx="5665694" cy="2387600"/>
          </a:xfrm>
        </p:spPr>
        <p:txBody>
          <a:bodyPr anchor="b"/>
          <a:lstStyle>
            <a:lvl1pPr algn="r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E2678F-AEA6-EEC2-F14F-1D2C94F0E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7753" y="4594781"/>
            <a:ext cx="5665694" cy="1655762"/>
          </a:xfrm>
        </p:spPr>
        <p:txBody>
          <a:bodyPr>
            <a:normAutofit/>
          </a:bodyPr>
          <a:lstStyle>
            <a:lvl1pPr marL="0" indent="0" algn="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917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08C85259-DB8E-C8F1-029A-29EC08A3C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4139" y="1813822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D637CF-BBF2-7A84-EFBF-474C8C83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39" y="263035"/>
            <a:ext cx="7306628" cy="91108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AEB13B8-C4F1-849D-F33D-105291ADA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38" y="2589885"/>
            <a:ext cx="4801362" cy="3733690"/>
          </a:xfrm>
          <a:prstGeom prst="rect">
            <a:avLst/>
          </a:prstGeom>
        </p:spPr>
        <p:txBody>
          <a:bodyPr lIns="0" tIns="0" rIns="0" bIns="0"/>
          <a:lstStyle>
            <a:lvl1pPr marL="15875" indent="0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6F3B629-20E5-1326-8D34-1CAD9B95E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089" y="1813822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507B772-D619-FA3F-3483-41423144E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9088" y="2589885"/>
            <a:ext cx="4801362" cy="3733690"/>
          </a:xfrm>
          <a:prstGeom prst="rect">
            <a:avLst/>
          </a:prstGeom>
        </p:spPr>
        <p:txBody>
          <a:bodyPr lIns="0" tIns="0" rIns="0" bIns="0"/>
          <a:lstStyle>
            <a:lvl1pPr marL="15875" indent="0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6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08C85259-DB8E-C8F1-029A-29EC08A3C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7739" y="1270372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D637CF-BBF2-7A84-EFBF-474C8C83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39" y="263035"/>
            <a:ext cx="7306628" cy="91108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AEB13B8-C4F1-849D-F33D-105291ADA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38" y="2057400"/>
            <a:ext cx="4801362" cy="4266175"/>
          </a:xfrm>
          <a:prstGeom prst="rect">
            <a:avLst/>
          </a:prstGeom>
        </p:spPr>
        <p:txBody>
          <a:bodyPr lIns="0" tIns="0" rIns="0" bIns="0"/>
          <a:lstStyle>
            <a:lvl1pPr marL="15875" indent="0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507B772-D619-FA3F-3483-41423144E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9088" y="2057400"/>
            <a:ext cx="4801362" cy="4266175"/>
          </a:xfrm>
          <a:prstGeom prst="rect">
            <a:avLst/>
          </a:prstGeom>
        </p:spPr>
        <p:txBody>
          <a:bodyPr lIns="0" tIns="0" rIns="0" bIns="0"/>
          <a:lstStyle>
            <a:lvl1pPr marL="15875" indent="0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66908263-A3EA-AF4F-7CD0-9AF1606A6D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7739" y="1280409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EFB7696-264D-B105-F067-5135646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39" y="283110"/>
            <a:ext cx="7306628" cy="91108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A01C7BB0-729F-593B-EB7B-D5961B6D9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38" y="2000250"/>
            <a:ext cx="10097262" cy="4323325"/>
          </a:xfrm>
          <a:prstGeom prst="rect">
            <a:avLst/>
          </a:prstGeom>
        </p:spPr>
        <p:txBody>
          <a:bodyPr lIns="0" tIns="0" rIns="0" bIns="0"/>
          <a:lstStyle>
            <a:lvl1pPr marL="15875" indent="0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53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AB76C406-C976-E712-5917-6C798157C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08512" y="0"/>
            <a:ext cx="618348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</a:t>
            </a:r>
          </a:p>
          <a:p>
            <a:r>
              <a:rPr lang="ru-RU" dirty="0"/>
              <a:t>для изображения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9781E02-E0FF-EFFF-A558-7133C8FC5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988" y="1280409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 algn="l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6141CE-C0C2-F095-39DA-7408F643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8" y="283110"/>
            <a:ext cx="5525262" cy="9110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FB7DD38A-CE39-F408-7679-2DBA89D16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988" y="2000250"/>
            <a:ext cx="5525262" cy="4574640"/>
          </a:xfrm>
          <a:prstGeom prst="rect">
            <a:avLst/>
          </a:prstGeom>
        </p:spPr>
        <p:txBody>
          <a:bodyPr lIns="0" tIns="0" rIns="0" bIns="0"/>
          <a:lstStyle>
            <a:lvl1pPr marL="15875" indent="0" algn="l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08C85259-DB8E-C8F1-029A-29EC08A3C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7739" y="1270372"/>
            <a:ext cx="4801362" cy="40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D637CF-BBF2-7A84-EFBF-474C8C83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39" y="263035"/>
            <a:ext cx="7306628" cy="91108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7565A303-3B5A-0E73-CB80-4A68FA29A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841" y="4858792"/>
            <a:ext cx="2343151" cy="1253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AF3D99-2A74-0BBF-4434-C017F26938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603" y="2448320"/>
            <a:ext cx="1516525" cy="1517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B8B2B1B5-7EC8-4DDF-EFCD-820F72EB5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841" y="4354789"/>
            <a:ext cx="2343151" cy="4077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40E64B9E-137E-7F20-06D3-8FC05B467E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12675" y="2448320"/>
            <a:ext cx="1516525" cy="1517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A9A3B2C0-8216-AE25-2388-5EF8E6DE31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47746" y="2448320"/>
            <a:ext cx="1516525" cy="1517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CF1CC9-E48A-5F98-28C9-A1FA542768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182818" y="2448320"/>
            <a:ext cx="1516525" cy="1517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FB83C8A-C58B-6AD8-53C7-B15578C715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2675" y="4870181"/>
            <a:ext cx="2343151" cy="1253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4EE86935-91D8-F0E1-4721-5F73AEF498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2675" y="4366178"/>
            <a:ext cx="2343151" cy="4077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B4376E3A-B0DE-E170-44F4-307FA3F47D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5718" y="4870181"/>
            <a:ext cx="2343151" cy="1253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58F390F3-ADD5-81B7-3CC8-BE14EB5770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5718" y="4366178"/>
            <a:ext cx="2343151" cy="4077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41AB912-5185-286F-D9E7-FE35FC4B09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2818" y="4870181"/>
            <a:ext cx="2343151" cy="1253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00835CD7-7CB1-974A-892C-9CFD24ECE1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2818" y="4366178"/>
            <a:ext cx="2343151" cy="4077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875" indent="0">
              <a:buNone/>
              <a:tabLst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2806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52DB2-65D0-82DD-2C74-B3F07173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93BCA-4EAB-7492-F0CB-B7898A3D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417A8-FCEF-BD3E-8F0F-ED023C00A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EE4E-59BC-5F4F-B4B4-3B75C2973B62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7630B-98F0-C4CB-DAE3-E981FCD17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62D0A-7FC1-F90E-6534-49F2A1CBA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393E-0186-B647-9FF5-6DFB14E84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ulatov@rambler.ru" TargetMode="External"/><Relationship Id="rId2" Type="http://schemas.openxmlformats.org/officeDocument/2006/relationships/hyperlink" Target="https://clck.ru/32kPH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8EDFD1-CA69-7518-911D-241D6B48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579" y="2525603"/>
            <a:ext cx="5248275" cy="2843213"/>
          </a:xfrm>
        </p:spPr>
        <p:txBody>
          <a:bodyPr>
            <a:noAutofit/>
          </a:bodyPr>
          <a:lstStyle/>
          <a:p>
            <a:r>
              <a:rPr lang="ru-RU" sz="2800" dirty="0"/>
              <a:t>Разработка образовательной программы по повышению качества практических умений врача с использованием комплексных </a:t>
            </a:r>
            <a:r>
              <a:rPr lang="ru-RU" sz="2800" dirty="0" err="1"/>
              <a:t>симуляционных</a:t>
            </a:r>
            <a:r>
              <a:rPr lang="ru-RU" sz="2800" dirty="0"/>
              <a:t> технологий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1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1E7735-83F7-B002-B4ED-BFE8690C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4ADADD-8844-9EFB-B6F6-AA0EA3CF3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668" y="5105400"/>
            <a:ext cx="2463799" cy="9730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</a:t>
            </a:r>
            <a:r>
              <a:rPr lang="ru-RU" dirty="0" smtClean="0"/>
              <a:t>.м.н., профессор, заведующий кафедрой  </a:t>
            </a:r>
            <a:r>
              <a:rPr lang="ru-RU" dirty="0" err="1" smtClean="0"/>
              <a:t>симуляционных</a:t>
            </a:r>
            <a:r>
              <a:rPr lang="ru-RU" dirty="0" smtClean="0"/>
              <a:t> методов обучения Казанского ГМУ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6465"/>
          <a:stretch>
            <a:fillRect/>
          </a:stretch>
        </p:blipFill>
        <p:spPr>
          <a:xfrm>
            <a:off x="813069" y="1845733"/>
            <a:ext cx="1839472" cy="1840837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512322D-FE0F-8236-0FE9-5DBB93492D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601" y="3852334"/>
            <a:ext cx="2802466" cy="82126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Руководитель программы</a:t>
            </a:r>
          </a:p>
          <a:p>
            <a:r>
              <a:rPr lang="ru-RU" sz="1800" dirty="0" smtClean="0"/>
              <a:t>Булатов Сергей Александрович</a:t>
            </a:r>
            <a:endParaRPr lang="ru-RU" sz="1800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b="16645"/>
          <a:stretch>
            <a:fillRect/>
          </a:stretch>
        </p:blipFill>
        <p:spPr>
          <a:xfrm>
            <a:off x="3512675" y="2133600"/>
            <a:ext cx="1797170" cy="1798503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b="12052"/>
          <a:stretch>
            <a:fillRect/>
          </a:stretch>
        </p:blipFill>
        <p:spPr>
          <a:xfrm>
            <a:off x="6347746" y="2175922"/>
            <a:ext cx="1788721" cy="1790048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9182818" y="2191605"/>
            <a:ext cx="1773049" cy="1774365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59ABE3F-96B5-8B77-1936-7CF692F433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3340" y="5105399"/>
            <a:ext cx="2422459" cy="948267"/>
          </a:xfrm>
        </p:spPr>
        <p:txBody>
          <a:bodyPr>
            <a:no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.м.н., ассистент </a:t>
            </a:r>
            <a:r>
              <a:rPr lang="ru-RU" sz="1600" dirty="0"/>
              <a:t>кафедры </a:t>
            </a:r>
            <a:r>
              <a:rPr lang="ru-RU" sz="1600" dirty="0" err="1"/>
              <a:t>симуляционных</a:t>
            </a:r>
            <a:r>
              <a:rPr lang="ru-RU" sz="1600" dirty="0"/>
              <a:t> методов обучения Казанского </a:t>
            </a:r>
            <a:r>
              <a:rPr lang="ru-RU" sz="1600" dirty="0" smtClean="0"/>
              <a:t>ГМУ</a:t>
            </a:r>
            <a:endParaRPr lang="ru-RU" sz="16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C8BB044-E240-B5C5-58CD-8B505DCF27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53409" y="4552445"/>
            <a:ext cx="2343151" cy="407754"/>
          </a:xfrm>
        </p:spPr>
        <p:txBody>
          <a:bodyPr>
            <a:noAutofit/>
          </a:bodyPr>
          <a:lstStyle/>
          <a:p>
            <a:r>
              <a:rPr lang="ru-RU" sz="1600" dirty="0" smtClean="0"/>
              <a:t>Харисова </a:t>
            </a:r>
            <a:r>
              <a:rPr lang="ru-RU" sz="1600" dirty="0" err="1" smtClean="0"/>
              <a:t>Энже</a:t>
            </a:r>
            <a:r>
              <a:rPr lang="ru-RU" sz="1600" dirty="0" smtClean="0"/>
              <a:t> </a:t>
            </a:r>
            <a:r>
              <a:rPr lang="ru-RU" sz="1600" dirty="0" err="1" smtClean="0"/>
              <a:t>Халяфовна</a:t>
            </a:r>
            <a:endParaRPr lang="ru-RU" sz="16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E81E719-ED69-65B2-F330-DD253560BD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45718" y="5122333"/>
            <a:ext cx="2343151" cy="1001379"/>
          </a:xfrm>
        </p:spPr>
        <p:txBody>
          <a:bodyPr>
            <a:norm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.т.н., доцент лаборатории робототехники КП(Ф)У</a:t>
            </a:r>
            <a:endParaRPr lang="ru-RU" sz="16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8A2A855-D87E-FF86-A928-455076AFDF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37252" y="4535511"/>
            <a:ext cx="2343151" cy="407754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Лавренов</a:t>
            </a:r>
            <a:r>
              <a:rPr lang="ru-RU" sz="1600" dirty="0" smtClean="0"/>
              <a:t> Роман Олегович</a:t>
            </a:r>
            <a:endParaRPr lang="ru-RU" sz="16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EBEE9F2-38C6-07B6-CA6E-DF73F81B2EB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82818" y="5164667"/>
            <a:ext cx="2343151" cy="95904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Студентка 5 курса, педиатрического факультета, координатор</a:t>
            </a:r>
            <a:endParaRPr lang="ru-RU" sz="16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F63AA8-26BC-B4DE-7360-40D73DAE8F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82818" y="4560912"/>
            <a:ext cx="2343151" cy="407754"/>
          </a:xfrm>
        </p:spPr>
        <p:txBody>
          <a:bodyPr>
            <a:noAutofit/>
          </a:bodyPr>
          <a:lstStyle/>
          <a:p>
            <a:r>
              <a:rPr lang="ru-RU" sz="1600" dirty="0" smtClean="0"/>
              <a:t>Шакирова </a:t>
            </a:r>
            <a:r>
              <a:rPr lang="ru-RU" sz="1600" dirty="0" err="1" smtClean="0"/>
              <a:t>Сюмбель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Айдаровна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826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0F8C2-7788-0AFB-C719-F6C832E99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753" y="2115106"/>
            <a:ext cx="5665694" cy="1447901"/>
          </a:xfrm>
        </p:spPr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72696-EFB5-BB6F-12AD-2F6195D6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7753" y="4594781"/>
            <a:ext cx="1909406" cy="1655762"/>
          </a:xfrm>
        </p:spPr>
        <p:txBody>
          <a:bodyPr/>
          <a:lstStyle/>
          <a:p>
            <a:r>
              <a:rPr lang="ru-RU" dirty="0"/>
              <a:t>Сайт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en-US" dirty="0" err="1"/>
              <a:t>EMail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43AC3B0-FC11-129D-FB0B-31BBE81DD3E5}"/>
              </a:ext>
            </a:extLst>
          </p:cNvPr>
          <p:cNvSpPr txBox="1">
            <a:spLocks/>
          </p:cNvSpPr>
          <p:nvPr/>
        </p:nvSpPr>
        <p:spPr>
          <a:xfrm>
            <a:off x="7854525" y="4594781"/>
            <a:ext cx="358892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Helvetica Neue" panose="02000503000000020004" pitchFamily="2" charset="0"/>
                <a:hlinkClick r:id="rId2"/>
              </a:rPr>
              <a:t>https://</a:t>
            </a:r>
            <a:r>
              <a:rPr lang="en-US" sz="2800" dirty="0" smtClean="0">
                <a:latin typeface="Helvetica Neue" panose="02000503000000020004" pitchFamily="2" charset="0"/>
                <a:hlinkClick r:id="rId2"/>
              </a:rPr>
              <a:t>clck.ru/32kPHY</a:t>
            </a:r>
            <a:endParaRPr lang="ru-RU" sz="2800" dirty="0" smtClean="0">
              <a:latin typeface="Helvetica Neue" panose="02000503000000020004" pitchFamily="2" charset="0"/>
            </a:endParaRPr>
          </a:p>
          <a:p>
            <a:pPr algn="l"/>
            <a:endParaRPr lang="en" sz="2800" dirty="0">
              <a:effectLst/>
              <a:latin typeface="Helvetica Neue" panose="02000503000000020004" pitchFamily="2" charset="0"/>
            </a:endParaRPr>
          </a:p>
          <a:p>
            <a:pPr algn="l"/>
            <a:r>
              <a:rPr lang="en-US" sz="2800" dirty="0" err="1" smtClean="0">
                <a:latin typeface="Helvetica Neue" panose="02000503000000020004" pitchFamily="2" charset="0"/>
                <a:hlinkClick r:id="rId3"/>
              </a:rPr>
              <a:t>boulatov</a:t>
            </a:r>
            <a:r>
              <a:rPr lang="en" sz="2800" dirty="0" smtClean="0">
                <a:effectLst/>
                <a:latin typeface="Helvetica Neue" panose="02000503000000020004" pitchFamily="2" charset="0"/>
                <a:hlinkClick r:id="rId3"/>
              </a:rPr>
              <a:t>@rambler.ru</a:t>
            </a:r>
            <a:r>
              <a:rPr lang="en" sz="2800" dirty="0" smtClean="0">
                <a:effectLst/>
                <a:latin typeface="Helvetica Neue" panose="02000503000000020004" pitchFamily="2" charset="0"/>
              </a:rPr>
              <a:t>, enzhe-h@mail.ru</a:t>
            </a:r>
            <a:endParaRPr lang="en" sz="2800" dirty="0">
              <a:effectLst/>
              <a:latin typeface="Helvetica Neue" panose="02000503000000020004" pitchFamily="2" charset="0"/>
            </a:endParaRPr>
          </a:p>
          <a:p>
            <a:pPr algn="l"/>
            <a:endParaRPr lang="en" sz="28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4A1A42B-AE56-D4CF-4A9F-B4C1E5C6F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5931" y="1408386"/>
            <a:ext cx="4959570" cy="813191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Стандартная форма с оформлением истории болезни вручную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11E86F-5306-826D-0CE5-9C4D6C6D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5CAC4D-A928-1E26-E2C5-E4FD44977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38" y="2589885"/>
            <a:ext cx="4801362" cy="349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B0200E-A6E1-FAD5-8EF0-7F4C8460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088" y="1408386"/>
            <a:ext cx="4801363" cy="813191"/>
          </a:xfrm>
        </p:spPr>
        <p:txBody>
          <a:bodyPr>
            <a:normAutofit/>
          </a:bodyPr>
          <a:lstStyle/>
          <a:p>
            <a:r>
              <a:rPr lang="ru-RU" dirty="0" smtClean="0"/>
              <a:t>Обновленная с занесением информации в электронном виде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89" y="2589885"/>
            <a:ext cx="2653396" cy="3490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0"/>
          <a:stretch/>
        </p:blipFill>
        <p:spPr>
          <a:xfrm>
            <a:off x="1104138" y="2589885"/>
            <a:ext cx="4801362" cy="34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68731399"/>
              </p:ext>
            </p:extLst>
          </p:nvPr>
        </p:nvGraphicFramePr>
        <p:xfrm>
          <a:off x="392386" y="1650125"/>
          <a:ext cx="5724635" cy="427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25288219"/>
              </p:ext>
            </p:extLst>
          </p:nvPr>
        </p:nvGraphicFramePr>
        <p:xfrm>
          <a:off x="4176109" y="1650125"/>
          <a:ext cx="7374759" cy="443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4D11E86F-5306-826D-0CE5-9C4D6C6D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39" y="263035"/>
            <a:ext cx="7306628" cy="911089"/>
          </a:xfrm>
        </p:spPr>
        <p:txBody>
          <a:bodyPr/>
          <a:lstStyle/>
          <a:p>
            <a:r>
              <a:rPr lang="ru-RU" dirty="0" smtClean="0"/>
              <a:t>Глубинное интервью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7EFF7F-4B37-9800-0A4E-87AA8AFBB4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600" y="1813822"/>
            <a:ext cx="4903399" cy="64151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студента, ординатора и молодого специалиста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49D29EF-2EF0-84A9-476D-AAA8DFA8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CFD00F-AB13-F1FD-E37F-6CCE4655F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601" y="2589885"/>
            <a:ext cx="4801362" cy="33894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перенос информации от пациента на электронный носитель;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совмещение теории и практики;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отсутствие владения базовыми навыками работы с электронной медицинской документацией;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увеличение времени работы;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отсутствие полноценной практики для освоения навыками осмотра пациента.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35CF41-60C4-B044-1B44-9826390EE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4466" y="1735667"/>
            <a:ext cx="5115985" cy="77046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существующих вариантов решения не достаточно?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1479D5-4E29-3ACF-CB15-451B87A7B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0599" y="2589885"/>
            <a:ext cx="5477933" cy="3733690"/>
          </a:xfrm>
        </p:spPr>
        <p:txBody>
          <a:bodyPr>
            <a:normAutofit/>
          </a:bodyPr>
          <a:lstStyle/>
          <a:p>
            <a:pPr marL="301625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Ограниченные бюджетные ресурсы;</a:t>
            </a:r>
          </a:p>
          <a:p>
            <a:pPr marL="301625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Законные ограничения;</a:t>
            </a:r>
          </a:p>
          <a:p>
            <a:pPr marL="301625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разнообразие коммерческих предложений с ограниченным функционалом;</a:t>
            </a:r>
          </a:p>
          <a:p>
            <a:pPr marL="301625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практики ведет к увеличению времени оказания помощи, как следствие к утомлению;</a:t>
            </a:r>
          </a:p>
          <a:p>
            <a:pPr marL="301625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Ограничение исследования пациента по времени.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AA3434-98B1-0006-8D25-7B2B854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37739" y="1280409"/>
            <a:ext cx="6242592" cy="4077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Образовательная программа по подготовке студентов работе с электронной медицинской историей болезни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99981942"/>
              </p:ext>
            </p:extLst>
          </p:nvPr>
        </p:nvGraphicFramePr>
        <p:xfrm>
          <a:off x="297226" y="2001293"/>
          <a:ext cx="11654117" cy="398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 rot="5400000">
            <a:off x="3612929" y="1920767"/>
            <a:ext cx="415158" cy="6589985"/>
          </a:xfrm>
          <a:prstGeom prst="rightBrace">
            <a:avLst>
              <a:gd name="adj1" fmla="val 8333"/>
              <a:gd name="adj2" fmla="val 520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4303" y="5707117"/>
            <a:ext cx="5465379" cy="59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«стандартизированный пациент»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8343" y="1898659"/>
            <a:ext cx="5355024" cy="59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Обучающая компьютерная программа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6200000">
            <a:off x="4684987" y="568582"/>
            <a:ext cx="415158" cy="4445870"/>
          </a:xfrm>
          <a:prstGeom prst="rightBrace">
            <a:avLst>
              <a:gd name="adj1" fmla="val 8333"/>
              <a:gd name="adj2" fmla="val 520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3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AA3434-98B1-0006-8D25-7B2B854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600" y="1481668"/>
            <a:ext cx="305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вузов</a:t>
            </a:r>
            <a:endParaRPr lang="ru-RU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466" y="2350419"/>
            <a:ext cx="5985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подведомственных</a:t>
            </a:r>
            <a:endParaRPr lang="ru-RU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4765" y="3776131"/>
            <a:ext cx="470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≈396 тыс.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</a:t>
            </a:r>
            <a:endParaRPr lang="ru-RU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3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Близкие аналоги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165938"/>
              </p:ext>
            </p:extLst>
          </p:nvPr>
        </p:nvGraphicFramePr>
        <p:xfrm>
          <a:off x="2210674" y="1524001"/>
          <a:ext cx="7669050" cy="479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0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AA3434-98B1-0006-8D25-7B2B854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77040C-B92F-4A74-3BBC-FB2BA44F6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262" y="2217683"/>
            <a:ext cx="10097262" cy="2277092"/>
          </a:xfrm>
        </p:spPr>
        <p:txBody>
          <a:bodyPr>
            <a:noAutofit/>
          </a:bodyPr>
          <a:lstStyle/>
          <a:p>
            <a:pPr marL="358775" indent="-342900" algn="just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тестирование, глубинное интервью среди основных потребителей (студентов и ординаторов).</a:t>
            </a:r>
          </a:p>
          <a:p>
            <a:pPr marL="358775" indent="-342900" algn="just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Разработана архитектура 8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клинических задач с эталонами ответов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-3429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Оформлена компьютерная программа, повторяющая работу медицинских информационных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429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 грант от АН РТ № 20-57эГ от 221г., реализация гранта от РНФ «УМНИК» до 2024г.</a:t>
            </a:r>
          </a:p>
          <a:p>
            <a:pPr marL="358775" indent="-3429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Оформлено свидетельство о регистрации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ЭВМ</a:t>
            </a:r>
          </a:p>
          <a:p>
            <a:pPr marL="358775" indent="-3429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пилотное внедрение в 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63168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A60214-85FC-CD88-3906-81D797E4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развития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6930874"/>
              </p:ext>
            </p:extLst>
          </p:nvPr>
        </p:nvGraphicFramePr>
        <p:xfrm>
          <a:off x="668865" y="1727200"/>
          <a:ext cx="1038013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2023 год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6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кселератор">
      <a:dk1>
        <a:srgbClr val="000000"/>
      </a:dk1>
      <a:lt1>
        <a:srgbClr val="FFFFFF"/>
      </a:lt1>
      <a:dk2>
        <a:srgbClr val="344153"/>
      </a:dk2>
      <a:lt2>
        <a:srgbClr val="E7E6E6"/>
      </a:lt2>
      <a:accent1>
        <a:srgbClr val="01ADE7"/>
      </a:accent1>
      <a:accent2>
        <a:srgbClr val="DD025D"/>
      </a:accent2>
      <a:accent3>
        <a:srgbClr val="A5A5A5"/>
      </a:accent3>
      <a:accent4>
        <a:srgbClr val="007EAB"/>
      </a:accent4>
      <a:accent5>
        <a:srgbClr val="990141"/>
      </a:accent5>
      <a:accent6>
        <a:srgbClr val="CACFCF"/>
      </a:accent6>
      <a:hlink>
        <a:srgbClr val="00B6F4"/>
      </a:hlink>
      <a:folHlink>
        <a:srgbClr val="DD025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кселератор" id="{41AEE528-0CB1-D347-B700-CC288C4C3644}" vid="{8DED4634-4879-8143-9B06-8E07B92171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377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Тема Office</vt:lpstr>
      <vt:lpstr>Разработка образовательной программы по повышению качества практических умений врача с использованием комплексных симуляционных технологий</vt:lpstr>
      <vt:lpstr>Актуальность проекта</vt:lpstr>
      <vt:lpstr>Глубинное интервью</vt:lpstr>
      <vt:lpstr>Проблемы</vt:lpstr>
      <vt:lpstr>Решение</vt:lpstr>
      <vt:lpstr>Рынок</vt:lpstr>
      <vt:lpstr>Близкие аналоги</vt:lpstr>
      <vt:lpstr>Текущие результаты</vt:lpstr>
      <vt:lpstr>Планы развития</vt:lpstr>
      <vt:lpstr>Команда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Ольга Акчурина</dc:creator>
  <cp:lastModifiedBy>user</cp:lastModifiedBy>
  <cp:revision>29</cp:revision>
  <dcterms:created xsi:type="dcterms:W3CDTF">2022-11-20T21:01:24Z</dcterms:created>
  <dcterms:modified xsi:type="dcterms:W3CDTF">2022-11-29T14:30:03Z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