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5" r:id="rId3"/>
    <p:sldId id="284" r:id="rId4"/>
    <p:sldId id="281" r:id="rId5"/>
    <p:sldId id="258" r:id="rId6"/>
    <p:sldId id="279" r:id="rId7"/>
    <p:sldId id="266" r:id="rId8"/>
    <p:sldId id="280" r:id="rId9"/>
    <p:sldId id="265" r:id="rId10"/>
    <p:sldId id="282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2E31"/>
    <a:srgbClr val="8A9AB0"/>
    <a:srgbClr val="717F98"/>
    <a:srgbClr val="6B809B"/>
    <a:srgbClr val="8A9BB0"/>
    <a:srgbClr val="98A7BA"/>
    <a:srgbClr val="516177"/>
    <a:srgbClr val="A6B2C2"/>
    <a:srgbClr val="DCDCDC"/>
    <a:srgbClr val="ACAC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6" autoAdjust="0"/>
    <p:restoredTop sz="94660"/>
  </p:normalViewPr>
  <p:slideViewPr>
    <p:cSldViewPr snapToGrid="0">
      <p:cViewPr varScale="1">
        <p:scale>
          <a:sx n="85" d="100"/>
          <a:sy n="85" d="100"/>
        </p:scale>
        <p:origin x="246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6B809B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E4-4E0B-81AF-23F32894138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8E4-4E0B-81AF-23F32894138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8A2E3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8E4-4E0B-81AF-23F3289413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8981743"/>
        <c:axId val="588983823"/>
      </c:barChart>
      <c:catAx>
        <c:axId val="5889817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8983823"/>
        <c:crosses val="autoZero"/>
        <c:auto val="1"/>
        <c:lblAlgn val="ctr"/>
        <c:lblOffset val="100"/>
        <c:noMultiLvlLbl val="0"/>
      </c:catAx>
      <c:valAx>
        <c:axId val="588983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89817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CF2340-64EC-4913-B6E1-137A2E8D4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BD97B8D-2461-4D70-9009-FA258BF732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634D75-B783-4566-BF7F-830011A6B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B6AED5-A83D-440A-A601-18E97213F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0CCC52-9658-417E-84E1-54B08D55A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29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EDE7FB-1873-40EF-8259-7DF9EA2D0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27DD88-64B6-4634-80BE-09E6F8193D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0C0471-E195-4AB8-A124-C524B7F9B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C9B931-34C1-4491-8587-6F7C51744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565C8F-29F1-4B23-8C15-06448AF24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810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F6CD9FB-6DAF-4815-9BB6-10DF29A5C8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C77F06-BD68-44E7-99F9-F83750F76F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B1219F-7174-4E58-966F-5D4BF1EA2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084A89-A43C-45DD-8D98-5183C970A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4A7099-5404-4FAA-97A6-8461BB7E2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325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DCC654-9047-4930-9D51-081787A0A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4AA21C-CD6C-41F8-9FF3-6421D3C5A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374A5F-9805-492A-9614-79F9A837A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0FDCD4-F19C-4C62-805B-825ECEE38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CFEDBA-6085-4D3A-9CDD-5166D39E5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567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FD72B6-FDE9-4F1C-806C-4580C6392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8AA7D6-5C0B-42EB-9AA4-D68EBE480B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44A025-8DBF-4DD9-95B3-D2ED45BF3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2CE01A-CF62-4A80-91DE-7DFB6A993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BF1138-4B26-4DDD-96C0-031FDAB8F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832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E82FF2-F46D-4328-8B3C-B1FF75189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553353-6355-4D38-90BA-A13C531C4B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9FD2A4-8288-4BCB-949D-113681762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B513E2B-C28E-47C9-B367-A506C6A4E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E0ED04-1A3B-4C5E-8E8E-F661A1C9D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078919-7220-43E3-A30E-2922FC08F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71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21CAD2-C9A8-455D-A992-A71DDA7D0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5E774B-1D7E-4A0A-93B4-ABC7E4CB4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DEA8B3-FEE5-41F8-951B-3C31086CCF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F7A5DEE-E421-451A-9297-1A5F806EF9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6440973-F652-4710-AE99-A0AEEBFEAA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17D7152-5295-41BC-8F95-E4F9DACB2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BC5B96B-BF1F-4F06-95C7-7A6BFF5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5DDB7D1-A32D-499E-95BC-AC198235B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876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110F4F-9144-45BC-8639-3D03129C4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01A5FE-9F49-4243-A1F8-920C49E19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6DB847-B893-44BA-912B-10B8ADE7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2F3DD75-FD70-45B5-AC1C-6ECEE7B9E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380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D37A4A1-BF52-47C1-A11A-53D168D79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28635C3-6325-4137-BDC2-96C067D5A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D5C3955-9F17-494D-8E50-5002388D0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079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5DA0AA-88AF-4049-B327-423A61C02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820678-4AE0-426A-A3D4-DB6C1FED5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F554E81-218F-4864-AB2D-2B313A8E6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74F264-E24F-45F4-9481-02B97AAEB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F91CA5-354C-4BE8-96E8-3CF369E25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F7ECB13-3D19-4575-B79B-D4DBE0D39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98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DACC6-43AA-4847-8692-ADFA66D0A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D3387FE-1FC6-477B-AD5A-CF83476DCA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B2D89F-F655-4752-973E-B97D99B48F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027BE7-EDFA-4745-9043-1F6706A83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E6FA8A-AAA4-4106-9858-FFEB0DC22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9F70A2F-F1EA-487F-85B2-55C076D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001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46567C-01E9-4A84-8084-A355906E8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F6BB3A-208C-4E47-B9F5-555A08B0FC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E3BB83-50E6-45CC-B7F6-3F3A4C94A2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A50F91-1516-4AB7-9523-355619227B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CF8D86-C3DA-4A6B-A47F-3DE9324D5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80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Подзаголовок 2">
            <a:extLst>
              <a:ext uri="{FF2B5EF4-FFF2-40B4-BE49-F238E27FC236}">
                <a16:creationId xmlns:a16="http://schemas.microsoft.com/office/drawing/2014/main" id="{1A6696A9-0454-4BDB-B313-264FA5886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31506" y="3119438"/>
            <a:ext cx="6502400" cy="1528762"/>
          </a:xfrm>
        </p:spPr>
        <p:txBody>
          <a:bodyPr>
            <a:noAutofit/>
          </a:bodyPr>
          <a:lstStyle/>
          <a:p>
            <a:pPr algn="l"/>
            <a:r>
              <a:rPr lang="ru-RU" b="1" dirty="0">
                <a:solidFill>
                  <a:srgbClr val="8A2E31"/>
                </a:solidFill>
                <a:latin typeface="Montserrat" pitchFamily="2" charset="-52"/>
              </a:rPr>
              <a:t>Циркулярная экосистема научно-образовательного и практико-ориентированного обмена Университет-регион.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52478411-AA2F-4BD1-80AB-7813F7673CC1}"/>
              </a:ext>
            </a:extLst>
          </p:cNvPr>
          <p:cNvSpPr txBox="1"/>
          <p:nvPr/>
        </p:nvSpPr>
        <p:spPr>
          <a:xfrm>
            <a:off x="4431506" y="4623129"/>
            <a:ext cx="40005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rgbClr val="8A2E31"/>
                </a:solidFill>
                <a:latin typeface="Montserrat" pitchFamily="2" charset="-52"/>
              </a:rPr>
              <a:t>Фамилия Имя Отчество автора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CAB34AC9-9485-401C-A3D4-1C2815F7EEEB}"/>
              </a:ext>
            </a:extLst>
          </p:cNvPr>
          <p:cNvSpPr txBox="1"/>
          <p:nvPr/>
        </p:nvSpPr>
        <p:spPr>
          <a:xfrm>
            <a:off x="4495800" y="5903684"/>
            <a:ext cx="18002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b="1" dirty="0">
                <a:solidFill>
                  <a:srgbClr val="8A2E31"/>
                </a:solidFill>
                <a:latin typeface="Montserrat" pitchFamily="2" charset="-52"/>
              </a:rPr>
              <a:t>Казань</a:t>
            </a:r>
            <a:r>
              <a:rPr lang="ru-RU" b="1">
                <a:solidFill>
                  <a:srgbClr val="8A2E31"/>
                </a:solidFill>
                <a:latin typeface="Montserrat" pitchFamily="2" charset="-52"/>
              </a:rPr>
              <a:t>, 2025</a:t>
            </a:r>
            <a:endParaRPr lang="ru-RU" b="1" dirty="0">
              <a:solidFill>
                <a:srgbClr val="8A2E31"/>
              </a:solidFill>
              <a:latin typeface="Montserra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40482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9C7F9A-FF6E-7DD4-21F2-F48C662E1F9C}"/>
              </a:ext>
            </a:extLst>
          </p:cNvPr>
          <p:cNvSpPr txBox="1"/>
          <p:nvPr/>
        </p:nvSpPr>
        <p:spPr>
          <a:xfrm>
            <a:off x="4063007" y="3228945"/>
            <a:ext cx="73384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8A2E31"/>
                </a:solidFill>
                <a:latin typeface="Montserrat Medium" panose="00000600000000000000" pitchFamily="2" charset="-52"/>
              </a:rPr>
              <a:t>Спасибо за внимание!</a:t>
            </a:r>
            <a:endParaRPr lang="ru-RU" sz="4400" dirty="0">
              <a:solidFill>
                <a:srgbClr val="8A2E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650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49ECDBD-932D-4823-A021-F9E6916B3F88}"/>
              </a:ext>
            </a:extLst>
          </p:cNvPr>
          <p:cNvSpPr/>
          <p:nvPr/>
        </p:nvSpPr>
        <p:spPr>
          <a:xfrm>
            <a:off x="0" y="352438"/>
            <a:ext cx="6855188" cy="631812"/>
          </a:xfrm>
          <a:prstGeom prst="rect">
            <a:avLst/>
          </a:prstGeom>
          <a:solidFill>
            <a:srgbClr val="8A2E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889462-286A-40AA-8E75-43C40944C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879" y="-1611325"/>
            <a:ext cx="10515600" cy="1325563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E7C0273-5FB5-4A8D-A57A-074E76A55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67" y="1292250"/>
            <a:ext cx="3766712" cy="523555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4AEFE93-A9EF-4EA9-B2ED-0F829B651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63" y="3728006"/>
            <a:ext cx="3261521" cy="244394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AD5808D-F50A-45F2-BFEB-DE9F8E9B2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756" y="1270012"/>
            <a:ext cx="3766712" cy="523555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BF72564-B940-4281-99ED-2EF5EC95B6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52" y="3728006"/>
            <a:ext cx="3261521" cy="244394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2550C4C-F076-4463-891D-15F7C6932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372" y="1249423"/>
            <a:ext cx="3766712" cy="523555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2898AB7-4F49-4659-B66E-DCC2C402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68" y="3728006"/>
            <a:ext cx="3261521" cy="2443943"/>
          </a:xfrm>
          <a:prstGeom prst="rect">
            <a:avLst/>
          </a:prstGeom>
        </p:spPr>
      </p:pic>
      <p:sp>
        <p:nvSpPr>
          <p:cNvPr id="32" name="Объект 2">
            <a:extLst>
              <a:ext uri="{FF2B5EF4-FFF2-40B4-BE49-F238E27FC236}">
                <a16:creationId xmlns:a16="http://schemas.microsoft.com/office/drawing/2014/main" id="{A3D020B0-E932-4178-8419-7DEC9643150C}"/>
              </a:ext>
            </a:extLst>
          </p:cNvPr>
          <p:cNvSpPr txBox="1">
            <a:spLocks/>
          </p:cNvSpPr>
          <p:nvPr/>
        </p:nvSpPr>
        <p:spPr>
          <a:xfrm>
            <a:off x="768821" y="3849794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8A2E3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8A2E31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35" name="Объект 2">
            <a:extLst>
              <a:ext uri="{FF2B5EF4-FFF2-40B4-BE49-F238E27FC236}">
                <a16:creationId xmlns:a16="http://schemas.microsoft.com/office/drawing/2014/main" id="{28E9CB01-F537-4927-824F-E5875D5307C8}"/>
              </a:ext>
            </a:extLst>
          </p:cNvPr>
          <p:cNvSpPr txBox="1">
            <a:spLocks/>
          </p:cNvSpPr>
          <p:nvPr/>
        </p:nvSpPr>
        <p:spPr>
          <a:xfrm>
            <a:off x="4596209" y="3821124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8A2E3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8A2E31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6D3C08B2-F024-4966-AA01-C761EBD85286}"/>
              </a:ext>
            </a:extLst>
          </p:cNvPr>
          <p:cNvSpPr txBox="1">
            <a:spLocks/>
          </p:cNvSpPr>
          <p:nvPr/>
        </p:nvSpPr>
        <p:spPr>
          <a:xfrm>
            <a:off x="8362920" y="3862387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8A2E3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8A2E31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40" name="Шестиугольник 39">
            <a:extLst>
              <a:ext uri="{FF2B5EF4-FFF2-40B4-BE49-F238E27FC236}">
                <a16:creationId xmlns:a16="http://schemas.microsoft.com/office/drawing/2014/main" id="{B9D72735-4292-4944-8126-17ADECA6E77F}"/>
              </a:ext>
            </a:extLst>
          </p:cNvPr>
          <p:cNvSpPr/>
          <p:nvPr/>
        </p:nvSpPr>
        <p:spPr>
          <a:xfrm rot="5400000">
            <a:off x="1317544" y="1749260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8A2E31"/>
          </a:solidFill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47" name="Шестиугольник 46">
            <a:extLst>
              <a:ext uri="{FF2B5EF4-FFF2-40B4-BE49-F238E27FC236}">
                <a16:creationId xmlns:a16="http://schemas.microsoft.com/office/drawing/2014/main" id="{1B5A86FF-B9C4-4FC5-8F71-227F39F0084F}"/>
              </a:ext>
            </a:extLst>
          </p:cNvPr>
          <p:cNvSpPr/>
          <p:nvPr/>
        </p:nvSpPr>
        <p:spPr>
          <a:xfrm rot="5400000">
            <a:off x="1167780" y="1616107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39" name="Объект 2">
            <a:extLst>
              <a:ext uri="{FF2B5EF4-FFF2-40B4-BE49-F238E27FC236}">
                <a16:creationId xmlns:a16="http://schemas.microsoft.com/office/drawing/2014/main" id="{1FE6437A-47CA-47CC-A7B0-D8DC51DF534C}"/>
              </a:ext>
            </a:extLst>
          </p:cNvPr>
          <p:cNvSpPr txBox="1">
            <a:spLocks/>
          </p:cNvSpPr>
          <p:nvPr/>
        </p:nvSpPr>
        <p:spPr>
          <a:xfrm>
            <a:off x="1446856" y="232376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41" name="Объект 2">
            <a:extLst>
              <a:ext uri="{FF2B5EF4-FFF2-40B4-BE49-F238E27FC236}">
                <a16:creationId xmlns:a16="http://schemas.microsoft.com/office/drawing/2014/main" id="{7534B684-689D-4A2A-9734-EB67E81D0BC0}"/>
              </a:ext>
            </a:extLst>
          </p:cNvPr>
          <p:cNvSpPr txBox="1">
            <a:spLocks/>
          </p:cNvSpPr>
          <p:nvPr/>
        </p:nvSpPr>
        <p:spPr>
          <a:xfrm>
            <a:off x="1684105" y="201871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1</a:t>
            </a:r>
          </a:p>
        </p:txBody>
      </p:sp>
      <p:sp>
        <p:nvSpPr>
          <p:cNvPr id="37" name="Шестиугольник 36">
            <a:extLst>
              <a:ext uri="{FF2B5EF4-FFF2-40B4-BE49-F238E27FC236}">
                <a16:creationId xmlns:a16="http://schemas.microsoft.com/office/drawing/2014/main" id="{75FA6A82-0F28-4136-93DD-AF0E8FB04998}"/>
              </a:ext>
            </a:extLst>
          </p:cNvPr>
          <p:cNvSpPr/>
          <p:nvPr/>
        </p:nvSpPr>
        <p:spPr>
          <a:xfrm rot="5400000">
            <a:off x="5098472" y="1738152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8A2E31"/>
          </a:solidFill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Шестиугольник 37">
            <a:extLst>
              <a:ext uri="{FF2B5EF4-FFF2-40B4-BE49-F238E27FC236}">
                <a16:creationId xmlns:a16="http://schemas.microsoft.com/office/drawing/2014/main" id="{2877CF37-516C-4B3E-9181-8522E9EB0A84}"/>
              </a:ext>
            </a:extLst>
          </p:cNvPr>
          <p:cNvSpPr/>
          <p:nvPr/>
        </p:nvSpPr>
        <p:spPr>
          <a:xfrm rot="5400000">
            <a:off x="4948708" y="1604999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id="{3AAE814E-C3B3-4314-BBCC-F1947BD79767}"/>
              </a:ext>
            </a:extLst>
          </p:cNvPr>
          <p:cNvSpPr txBox="1">
            <a:spLocks/>
          </p:cNvSpPr>
          <p:nvPr/>
        </p:nvSpPr>
        <p:spPr>
          <a:xfrm>
            <a:off x="5221550" y="232376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30" name="Шестиугольник 29">
            <a:extLst>
              <a:ext uri="{FF2B5EF4-FFF2-40B4-BE49-F238E27FC236}">
                <a16:creationId xmlns:a16="http://schemas.microsoft.com/office/drawing/2014/main" id="{4AABF587-3F86-45C8-883C-2C22C8A96355}"/>
              </a:ext>
            </a:extLst>
          </p:cNvPr>
          <p:cNvSpPr/>
          <p:nvPr/>
        </p:nvSpPr>
        <p:spPr>
          <a:xfrm rot="5400000">
            <a:off x="8883934" y="1735277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8A2E31"/>
          </a:solidFill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4622848B-92DF-4EFE-96E9-CDBF6E061065}"/>
              </a:ext>
            </a:extLst>
          </p:cNvPr>
          <p:cNvSpPr txBox="1">
            <a:spLocks/>
          </p:cNvSpPr>
          <p:nvPr/>
        </p:nvSpPr>
        <p:spPr>
          <a:xfrm>
            <a:off x="5458799" y="201871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2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id="{2ECE24D3-D815-4B0D-85EC-3DF25E65CBE9}"/>
              </a:ext>
            </a:extLst>
          </p:cNvPr>
          <p:cNvSpPr txBox="1">
            <a:spLocks/>
          </p:cNvSpPr>
          <p:nvPr/>
        </p:nvSpPr>
        <p:spPr>
          <a:xfrm>
            <a:off x="9015556" y="231929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45" name="Объект 2">
            <a:extLst>
              <a:ext uri="{FF2B5EF4-FFF2-40B4-BE49-F238E27FC236}">
                <a16:creationId xmlns:a16="http://schemas.microsoft.com/office/drawing/2014/main" id="{413D8B0D-AD82-4DB2-8EB7-C199B3B1ABD5}"/>
              </a:ext>
            </a:extLst>
          </p:cNvPr>
          <p:cNvSpPr txBox="1">
            <a:spLocks/>
          </p:cNvSpPr>
          <p:nvPr/>
        </p:nvSpPr>
        <p:spPr>
          <a:xfrm>
            <a:off x="9252805" y="201424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3</a:t>
            </a:r>
          </a:p>
        </p:txBody>
      </p:sp>
      <p:sp>
        <p:nvSpPr>
          <p:cNvPr id="31" name="Шестиугольник 30">
            <a:extLst>
              <a:ext uri="{FF2B5EF4-FFF2-40B4-BE49-F238E27FC236}">
                <a16:creationId xmlns:a16="http://schemas.microsoft.com/office/drawing/2014/main" id="{94530920-4CE9-4ABE-8C7C-6AA8B6023392}"/>
              </a:ext>
            </a:extLst>
          </p:cNvPr>
          <p:cNvSpPr/>
          <p:nvPr/>
        </p:nvSpPr>
        <p:spPr>
          <a:xfrm rot="5400000">
            <a:off x="8734170" y="1602124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бъект 2">
            <a:extLst>
              <a:ext uri="{FF2B5EF4-FFF2-40B4-BE49-F238E27FC236}">
                <a16:creationId xmlns:a16="http://schemas.microsoft.com/office/drawing/2014/main" id="{3FD1F902-BFED-4537-8B66-7486300289C0}"/>
              </a:ext>
            </a:extLst>
          </p:cNvPr>
          <p:cNvSpPr txBox="1">
            <a:spLocks/>
          </p:cNvSpPr>
          <p:nvPr/>
        </p:nvSpPr>
        <p:spPr>
          <a:xfrm>
            <a:off x="-48972" y="485606"/>
            <a:ext cx="3925951" cy="3152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</a:p>
        </p:txBody>
      </p:sp>
      <p:sp>
        <p:nvSpPr>
          <p:cNvPr id="33" name="Объект 2">
            <a:extLst>
              <a:ext uri="{FF2B5EF4-FFF2-40B4-BE49-F238E27FC236}">
                <a16:creationId xmlns:a16="http://schemas.microsoft.com/office/drawing/2014/main" id="{C7AEF0DF-CF85-4BD7-8CF8-8C6011702393}"/>
              </a:ext>
            </a:extLst>
          </p:cNvPr>
          <p:cNvSpPr txBox="1">
            <a:spLocks/>
          </p:cNvSpPr>
          <p:nvPr/>
        </p:nvSpPr>
        <p:spPr>
          <a:xfrm>
            <a:off x="436864" y="1095607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8A2E31"/>
                </a:solidFill>
                <a:latin typeface="Montserrat" pitchFamily="2" charset="-52"/>
              </a:rPr>
              <a:t>1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F3AAEB4F-29C2-4D0D-9CE1-924DEBF4E16D}"/>
              </a:ext>
            </a:extLst>
          </p:cNvPr>
          <p:cNvSpPr txBox="1">
            <a:spLocks/>
          </p:cNvSpPr>
          <p:nvPr/>
        </p:nvSpPr>
        <p:spPr>
          <a:xfrm>
            <a:off x="4129959" y="1067357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8A2E31"/>
                </a:solidFill>
                <a:latin typeface="Montserrat" pitchFamily="2" charset="-52"/>
              </a:rPr>
              <a:t>2</a:t>
            </a:r>
          </a:p>
        </p:txBody>
      </p:sp>
      <p:sp>
        <p:nvSpPr>
          <p:cNvPr id="48" name="Объект 2">
            <a:extLst>
              <a:ext uri="{FF2B5EF4-FFF2-40B4-BE49-F238E27FC236}">
                <a16:creationId xmlns:a16="http://schemas.microsoft.com/office/drawing/2014/main" id="{C36BFF74-7089-49D8-A55B-853F64CE6A46}"/>
              </a:ext>
            </a:extLst>
          </p:cNvPr>
          <p:cNvSpPr txBox="1">
            <a:spLocks/>
          </p:cNvSpPr>
          <p:nvPr/>
        </p:nvSpPr>
        <p:spPr>
          <a:xfrm>
            <a:off x="7955184" y="1017929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8A2E31"/>
                </a:solidFill>
                <a:latin typeface="Montserrat" pitchFamily="2" charset="-52"/>
              </a:rPr>
              <a:t>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23C157-BFB6-7D53-0D4D-F6F15DBE88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284" y="245116"/>
            <a:ext cx="739134" cy="73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092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8C92DB-C957-2479-9C90-C8EB13F6F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86519"/>
            <a:ext cx="10515600" cy="1325563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1048BD-3A0A-56BE-5AFE-C90E52A72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6496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7404D0-D3B0-3788-5196-A4921F57C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0E4D99-999A-C8FF-4C05-EBA3ADB81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344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C65D91-621F-C1E4-038F-39D218D0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2FD022-4D51-8880-5F5E-52F775F866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037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7E11E4A-467F-49FD-90FD-398D77B15552}"/>
              </a:ext>
            </a:extLst>
          </p:cNvPr>
          <p:cNvSpPr/>
          <p:nvPr/>
        </p:nvSpPr>
        <p:spPr>
          <a:xfrm>
            <a:off x="5088995" y="0"/>
            <a:ext cx="7103005" cy="6858000"/>
          </a:xfrm>
          <a:prstGeom prst="rect">
            <a:avLst/>
          </a:prstGeom>
          <a:solidFill>
            <a:srgbClr val="8A2E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8A2E31"/>
              </a:solidFill>
            </a:endParaRPr>
          </a:p>
        </p:txBody>
      </p:sp>
      <p:pic>
        <p:nvPicPr>
          <p:cNvPr id="4100" name="Picture 4" descr="Исследователь крупным планом, держащий пипетку и пробирку">
            <a:extLst>
              <a:ext uri="{FF2B5EF4-FFF2-40B4-BE49-F238E27FC236}">
                <a16:creationId xmlns:a16="http://schemas.microsoft.com/office/drawing/2014/main" id="{DF3499BF-3876-42A2-8D62-2638569623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2" t="3653" b="9186"/>
          <a:stretch/>
        </p:blipFill>
        <p:spPr bwMode="auto">
          <a:xfrm>
            <a:off x="0" y="0"/>
            <a:ext cx="5088995" cy="6858000"/>
          </a:xfrm>
          <a:prstGeom prst="rect">
            <a:avLst/>
          </a:prstGeom>
          <a:noFill/>
          <a:ln w="50800" cmpd="sng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34FFFC8-0D23-491A-A3ED-EA465ADDED17}"/>
              </a:ext>
            </a:extLst>
          </p:cNvPr>
          <p:cNvSpPr/>
          <p:nvPr/>
        </p:nvSpPr>
        <p:spPr>
          <a:xfrm>
            <a:off x="-2" y="-7110"/>
            <a:ext cx="5088995" cy="6858000"/>
          </a:xfrm>
          <a:prstGeom prst="rect">
            <a:avLst/>
          </a:prstGeom>
          <a:gradFill>
            <a:gsLst>
              <a:gs pos="3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1D125F-7A35-4155-8731-26CB81CBF986}"/>
              </a:ext>
            </a:extLst>
          </p:cNvPr>
          <p:cNvSpPr txBox="1"/>
          <p:nvPr/>
        </p:nvSpPr>
        <p:spPr>
          <a:xfrm>
            <a:off x="1066647" y="3764465"/>
            <a:ext cx="3785916" cy="40318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5600" b="1" dirty="0">
                <a:ln w="28575">
                  <a:noFill/>
                </a:ln>
                <a:solidFill>
                  <a:srgbClr val="8A2E31"/>
                </a:solidFill>
                <a:latin typeface="Montserrat" pitchFamily="2" charset="-52"/>
              </a:rPr>
              <a:t>01</a:t>
            </a:r>
            <a:endParaRPr lang="ru-RU" sz="25600" b="1" dirty="0">
              <a:ln w="28575">
                <a:noFill/>
              </a:ln>
              <a:solidFill>
                <a:srgbClr val="8A2E31"/>
              </a:solidFill>
            </a:endParaRPr>
          </a:p>
        </p:txBody>
      </p:sp>
      <p:sp>
        <p:nvSpPr>
          <p:cNvPr id="31" name="object 53">
            <a:extLst>
              <a:ext uri="{FF2B5EF4-FFF2-40B4-BE49-F238E27FC236}">
                <a16:creationId xmlns:a16="http://schemas.microsoft.com/office/drawing/2014/main" id="{1466435A-4B7D-48DE-9D58-76FDB2B02F51}"/>
              </a:ext>
            </a:extLst>
          </p:cNvPr>
          <p:cNvSpPr/>
          <p:nvPr/>
        </p:nvSpPr>
        <p:spPr>
          <a:xfrm>
            <a:off x="5088993" y="4396531"/>
            <a:ext cx="9943718" cy="2767739"/>
          </a:xfrm>
          <a:custGeom>
            <a:avLst/>
            <a:gdLst/>
            <a:ahLst/>
            <a:cxnLst/>
            <a:rect l="l" t="t" r="r" b="b"/>
            <a:pathLst>
              <a:path w="5203825" h="1448435">
                <a:moveTo>
                  <a:pt x="5203761" y="724090"/>
                </a:moveTo>
                <a:lnTo>
                  <a:pt x="5193919" y="707047"/>
                </a:lnTo>
                <a:lnTo>
                  <a:pt x="5193919" y="724090"/>
                </a:lnTo>
                <a:lnTo>
                  <a:pt x="4988598" y="1079690"/>
                </a:lnTo>
                <a:lnTo>
                  <a:pt x="4578020" y="1079690"/>
                </a:lnTo>
                <a:lnTo>
                  <a:pt x="4570603" y="1066850"/>
                </a:lnTo>
                <a:lnTo>
                  <a:pt x="4570603" y="1084008"/>
                </a:lnTo>
                <a:lnTo>
                  <a:pt x="4365320" y="1439570"/>
                </a:lnTo>
                <a:lnTo>
                  <a:pt x="3954703" y="1439570"/>
                </a:lnTo>
                <a:lnTo>
                  <a:pt x="3749421" y="1084046"/>
                </a:lnTo>
                <a:lnTo>
                  <a:pt x="3751935" y="1079690"/>
                </a:lnTo>
                <a:lnTo>
                  <a:pt x="3954767" y="728357"/>
                </a:lnTo>
                <a:lnTo>
                  <a:pt x="4365256" y="728357"/>
                </a:lnTo>
                <a:lnTo>
                  <a:pt x="4570603" y="1084008"/>
                </a:lnTo>
                <a:lnTo>
                  <a:pt x="4570603" y="1066850"/>
                </a:lnTo>
                <a:lnTo>
                  <a:pt x="4375188" y="728357"/>
                </a:lnTo>
                <a:lnTo>
                  <a:pt x="4372699" y="724052"/>
                </a:lnTo>
                <a:lnTo>
                  <a:pt x="4375188" y="719747"/>
                </a:lnTo>
                <a:lnTo>
                  <a:pt x="4533125" y="446163"/>
                </a:lnTo>
                <a:lnTo>
                  <a:pt x="4577981" y="368477"/>
                </a:lnTo>
                <a:lnTo>
                  <a:pt x="4988598" y="368477"/>
                </a:lnTo>
                <a:lnTo>
                  <a:pt x="5193919" y="724090"/>
                </a:lnTo>
                <a:lnTo>
                  <a:pt x="5193919" y="707047"/>
                </a:lnTo>
                <a:lnTo>
                  <a:pt x="4998453" y="368477"/>
                </a:lnTo>
                <a:lnTo>
                  <a:pt x="4993525" y="359943"/>
                </a:lnTo>
                <a:lnTo>
                  <a:pt x="4578058" y="359943"/>
                </a:lnTo>
                <a:lnTo>
                  <a:pt x="4570628" y="347078"/>
                </a:lnTo>
                <a:lnTo>
                  <a:pt x="4570628" y="364134"/>
                </a:lnTo>
                <a:lnTo>
                  <a:pt x="4365320" y="719747"/>
                </a:lnTo>
                <a:lnTo>
                  <a:pt x="3954729" y="719747"/>
                </a:lnTo>
                <a:lnTo>
                  <a:pt x="3947325" y="706932"/>
                </a:lnTo>
                <a:lnTo>
                  <a:pt x="3947325" y="724077"/>
                </a:lnTo>
                <a:lnTo>
                  <a:pt x="3741991" y="1079690"/>
                </a:lnTo>
                <a:lnTo>
                  <a:pt x="3331502" y="1079690"/>
                </a:lnTo>
                <a:lnTo>
                  <a:pt x="3324072" y="1066825"/>
                </a:lnTo>
                <a:lnTo>
                  <a:pt x="3324072" y="1084008"/>
                </a:lnTo>
                <a:lnTo>
                  <a:pt x="3118802" y="1439570"/>
                </a:lnTo>
                <a:lnTo>
                  <a:pt x="2708186" y="1439570"/>
                </a:lnTo>
                <a:lnTo>
                  <a:pt x="2502916" y="1084059"/>
                </a:lnTo>
                <a:lnTo>
                  <a:pt x="2505430" y="1079690"/>
                </a:lnTo>
                <a:lnTo>
                  <a:pt x="2708262" y="728357"/>
                </a:lnTo>
                <a:lnTo>
                  <a:pt x="3118751" y="728357"/>
                </a:lnTo>
                <a:lnTo>
                  <a:pt x="3324072" y="1084008"/>
                </a:lnTo>
                <a:lnTo>
                  <a:pt x="3324072" y="1066825"/>
                </a:lnTo>
                <a:lnTo>
                  <a:pt x="3128657" y="728357"/>
                </a:lnTo>
                <a:lnTo>
                  <a:pt x="3126168" y="724052"/>
                </a:lnTo>
                <a:lnTo>
                  <a:pt x="3128657" y="719747"/>
                </a:lnTo>
                <a:lnTo>
                  <a:pt x="3239249" y="528180"/>
                </a:lnTo>
                <a:lnTo>
                  <a:pt x="3331464" y="368477"/>
                </a:lnTo>
                <a:lnTo>
                  <a:pt x="3742029" y="368477"/>
                </a:lnTo>
                <a:lnTo>
                  <a:pt x="3947325" y="724077"/>
                </a:lnTo>
                <a:lnTo>
                  <a:pt x="3947325" y="706932"/>
                </a:lnTo>
                <a:lnTo>
                  <a:pt x="3751935" y="368477"/>
                </a:lnTo>
                <a:lnTo>
                  <a:pt x="3749395" y="364096"/>
                </a:lnTo>
                <a:lnTo>
                  <a:pt x="3954703" y="8521"/>
                </a:lnTo>
                <a:lnTo>
                  <a:pt x="4365320" y="8521"/>
                </a:lnTo>
                <a:lnTo>
                  <a:pt x="4570628" y="364134"/>
                </a:lnTo>
                <a:lnTo>
                  <a:pt x="4570628" y="347078"/>
                </a:lnTo>
                <a:lnTo>
                  <a:pt x="4375175" y="8521"/>
                </a:lnTo>
                <a:lnTo>
                  <a:pt x="4370260" y="0"/>
                </a:lnTo>
                <a:lnTo>
                  <a:pt x="3949776" y="0"/>
                </a:lnTo>
                <a:lnTo>
                  <a:pt x="3741940" y="359943"/>
                </a:lnTo>
                <a:lnTo>
                  <a:pt x="3331540" y="359943"/>
                </a:lnTo>
                <a:lnTo>
                  <a:pt x="3324098" y="347052"/>
                </a:lnTo>
                <a:lnTo>
                  <a:pt x="3324098" y="364134"/>
                </a:lnTo>
                <a:lnTo>
                  <a:pt x="3213608" y="555523"/>
                </a:lnTo>
                <a:lnTo>
                  <a:pt x="3118802" y="719747"/>
                </a:lnTo>
                <a:lnTo>
                  <a:pt x="2708224" y="719747"/>
                </a:lnTo>
                <a:lnTo>
                  <a:pt x="2700794" y="706882"/>
                </a:lnTo>
                <a:lnTo>
                  <a:pt x="2700794" y="724065"/>
                </a:lnTo>
                <a:lnTo>
                  <a:pt x="2495473" y="1079690"/>
                </a:lnTo>
                <a:lnTo>
                  <a:pt x="2084984" y="1079690"/>
                </a:lnTo>
                <a:lnTo>
                  <a:pt x="2077567" y="1066850"/>
                </a:lnTo>
                <a:lnTo>
                  <a:pt x="2077567" y="1084008"/>
                </a:lnTo>
                <a:lnTo>
                  <a:pt x="1872284" y="1439570"/>
                </a:lnTo>
                <a:lnTo>
                  <a:pt x="1461668" y="1439570"/>
                </a:lnTo>
                <a:lnTo>
                  <a:pt x="1256398" y="1084059"/>
                </a:lnTo>
                <a:lnTo>
                  <a:pt x="1258912" y="1079690"/>
                </a:lnTo>
                <a:lnTo>
                  <a:pt x="1461731" y="728357"/>
                </a:lnTo>
                <a:lnTo>
                  <a:pt x="1872221" y="728357"/>
                </a:lnTo>
                <a:lnTo>
                  <a:pt x="2077567" y="1084008"/>
                </a:lnTo>
                <a:lnTo>
                  <a:pt x="2077567" y="1066850"/>
                </a:lnTo>
                <a:lnTo>
                  <a:pt x="1882152" y="728357"/>
                </a:lnTo>
                <a:lnTo>
                  <a:pt x="1879663" y="724052"/>
                </a:lnTo>
                <a:lnTo>
                  <a:pt x="1882152" y="719747"/>
                </a:lnTo>
                <a:lnTo>
                  <a:pt x="1986610" y="538810"/>
                </a:lnTo>
                <a:lnTo>
                  <a:pt x="2084959" y="368477"/>
                </a:lnTo>
                <a:lnTo>
                  <a:pt x="2495524" y="368477"/>
                </a:lnTo>
                <a:lnTo>
                  <a:pt x="2700794" y="724065"/>
                </a:lnTo>
                <a:lnTo>
                  <a:pt x="2700794" y="706882"/>
                </a:lnTo>
                <a:lnTo>
                  <a:pt x="2505430" y="368477"/>
                </a:lnTo>
                <a:lnTo>
                  <a:pt x="2502890" y="364096"/>
                </a:lnTo>
                <a:lnTo>
                  <a:pt x="2708186" y="8521"/>
                </a:lnTo>
                <a:lnTo>
                  <a:pt x="3118802" y="8521"/>
                </a:lnTo>
                <a:lnTo>
                  <a:pt x="3324098" y="364134"/>
                </a:lnTo>
                <a:lnTo>
                  <a:pt x="3324098" y="347052"/>
                </a:lnTo>
                <a:lnTo>
                  <a:pt x="3128657" y="8521"/>
                </a:lnTo>
                <a:lnTo>
                  <a:pt x="3123730" y="0"/>
                </a:lnTo>
                <a:lnTo>
                  <a:pt x="2703245" y="0"/>
                </a:lnTo>
                <a:lnTo>
                  <a:pt x="2495435" y="359943"/>
                </a:lnTo>
                <a:lnTo>
                  <a:pt x="2085022" y="359943"/>
                </a:lnTo>
                <a:lnTo>
                  <a:pt x="2077593" y="347078"/>
                </a:lnTo>
                <a:lnTo>
                  <a:pt x="2077593" y="364134"/>
                </a:lnTo>
                <a:lnTo>
                  <a:pt x="1872284" y="719747"/>
                </a:lnTo>
                <a:lnTo>
                  <a:pt x="1461693" y="719747"/>
                </a:lnTo>
                <a:lnTo>
                  <a:pt x="1454277" y="706907"/>
                </a:lnTo>
                <a:lnTo>
                  <a:pt x="1454277" y="724065"/>
                </a:lnTo>
                <a:lnTo>
                  <a:pt x="1248943" y="1079690"/>
                </a:lnTo>
                <a:lnTo>
                  <a:pt x="838466" y="1079690"/>
                </a:lnTo>
                <a:lnTo>
                  <a:pt x="831049" y="1066850"/>
                </a:lnTo>
                <a:lnTo>
                  <a:pt x="831049" y="1084008"/>
                </a:lnTo>
                <a:lnTo>
                  <a:pt x="625767" y="1439570"/>
                </a:lnTo>
                <a:lnTo>
                  <a:pt x="215163" y="1439570"/>
                </a:lnTo>
                <a:lnTo>
                  <a:pt x="9842" y="1083957"/>
                </a:lnTo>
                <a:lnTo>
                  <a:pt x="215163" y="728357"/>
                </a:lnTo>
                <a:lnTo>
                  <a:pt x="625716" y="728357"/>
                </a:lnTo>
                <a:lnTo>
                  <a:pt x="831049" y="1084008"/>
                </a:lnTo>
                <a:lnTo>
                  <a:pt x="831049" y="1066850"/>
                </a:lnTo>
                <a:lnTo>
                  <a:pt x="635635" y="728357"/>
                </a:lnTo>
                <a:lnTo>
                  <a:pt x="633145" y="724052"/>
                </a:lnTo>
                <a:lnTo>
                  <a:pt x="635635" y="719747"/>
                </a:lnTo>
                <a:lnTo>
                  <a:pt x="748728" y="523836"/>
                </a:lnTo>
                <a:lnTo>
                  <a:pt x="838428" y="368477"/>
                </a:lnTo>
                <a:lnTo>
                  <a:pt x="1248994" y="368477"/>
                </a:lnTo>
                <a:lnTo>
                  <a:pt x="1454277" y="724065"/>
                </a:lnTo>
                <a:lnTo>
                  <a:pt x="1454277" y="706907"/>
                </a:lnTo>
                <a:lnTo>
                  <a:pt x="1258912" y="368477"/>
                </a:lnTo>
                <a:lnTo>
                  <a:pt x="1256372" y="364096"/>
                </a:lnTo>
                <a:lnTo>
                  <a:pt x="1461668" y="8521"/>
                </a:lnTo>
                <a:lnTo>
                  <a:pt x="1872284" y="8521"/>
                </a:lnTo>
                <a:lnTo>
                  <a:pt x="2077593" y="364134"/>
                </a:lnTo>
                <a:lnTo>
                  <a:pt x="2077593" y="347078"/>
                </a:lnTo>
                <a:lnTo>
                  <a:pt x="1882152" y="8521"/>
                </a:lnTo>
                <a:lnTo>
                  <a:pt x="1877225" y="0"/>
                </a:lnTo>
                <a:lnTo>
                  <a:pt x="1456728" y="0"/>
                </a:lnTo>
                <a:lnTo>
                  <a:pt x="1248905" y="359943"/>
                </a:lnTo>
                <a:lnTo>
                  <a:pt x="838504" y="359943"/>
                </a:lnTo>
                <a:lnTo>
                  <a:pt x="831075" y="347078"/>
                </a:lnTo>
                <a:lnTo>
                  <a:pt x="831075" y="364134"/>
                </a:lnTo>
                <a:lnTo>
                  <a:pt x="720813" y="555129"/>
                </a:lnTo>
                <a:lnTo>
                  <a:pt x="625767" y="719747"/>
                </a:lnTo>
                <a:lnTo>
                  <a:pt x="215163" y="719747"/>
                </a:lnTo>
                <a:lnTo>
                  <a:pt x="9842" y="364134"/>
                </a:lnTo>
                <a:lnTo>
                  <a:pt x="215163" y="8521"/>
                </a:lnTo>
                <a:lnTo>
                  <a:pt x="625767" y="8521"/>
                </a:lnTo>
                <a:lnTo>
                  <a:pt x="831075" y="364134"/>
                </a:lnTo>
                <a:lnTo>
                  <a:pt x="831075" y="347078"/>
                </a:lnTo>
                <a:lnTo>
                  <a:pt x="635635" y="8521"/>
                </a:lnTo>
                <a:lnTo>
                  <a:pt x="630707" y="0"/>
                </a:lnTo>
                <a:lnTo>
                  <a:pt x="210223" y="0"/>
                </a:lnTo>
                <a:lnTo>
                  <a:pt x="0" y="364134"/>
                </a:lnTo>
                <a:lnTo>
                  <a:pt x="207772" y="724052"/>
                </a:lnTo>
                <a:lnTo>
                  <a:pt x="0" y="1083957"/>
                </a:lnTo>
                <a:lnTo>
                  <a:pt x="210223" y="1448104"/>
                </a:lnTo>
                <a:lnTo>
                  <a:pt x="630707" y="1448104"/>
                </a:lnTo>
                <a:lnTo>
                  <a:pt x="635635" y="1439570"/>
                </a:lnTo>
                <a:lnTo>
                  <a:pt x="838454" y="1088237"/>
                </a:lnTo>
                <a:lnTo>
                  <a:pt x="1248956" y="1088237"/>
                </a:lnTo>
                <a:lnTo>
                  <a:pt x="1456728" y="1448104"/>
                </a:lnTo>
                <a:lnTo>
                  <a:pt x="1877225" y="1448104"/>
                </a:lnTo>
                <a:lnTo>
                  <a:pt x="1882152" y="1439570"/>
                </a:lnTo>
                <a:lnTo>
                  <a:pt x="2084971" y="1088237"/>
                </a:lnTo>
                <a:lnTo>
                  <a:pt x="2495486" y="1088237"/>
                </a:lnTo>
                <a:lnTo>
                  <a:pt x="2703245" y="1448104"/>
                </a:lnTo>
                <a:lnTo>
                  <a:pt x="3123730" y="1448104"/>
                </a:lnTo>
                <a:lnTo>
                  <a:pt x="3128657" y="1439570"/>
                </a:lnTo>
                <a:lnTo>
                  <a:pt x="3331502" y="1088237"/>
                </a:lnTo>
                <a:lnTo>
                  <a:pt x="3741991" y="1088237"/>
                </a:lnTo>
                <a:lnTo>
                  <a:pt x="3949776" y="1448104"/>
                </a:lnTo>
                <a:lnTo>
                  <a:pt x="4370260" y="1448104"/>
                </a:lnTo>
                <a:lnTo>
                  <a:pt x="4375188" y="1439570"/>
                </a:lnTo>
                <a:lnTo>
                  <a:pt x="4578007" y="1088237"/>
                </a:lnTo>
                <a:lnTo>
                  <a:pt x="4993525" y="1088237"/>
                </a:lnTo>
                <a:lnTo>
                  <a:pt x="4998453" y="1079690"/>
                </a:lnTo>
                <a:lnTo>
                  <a:pt x="5203761" y="72409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6222A31-58BE-490E-8A80-D345344C60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2208" y="1426503"/>
            <a:ext cx="5927620" cy="2337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предоставляет широкие возможности для переосмысления внешнеэкономических политик. А ещё сделанные на базе интернет-аналитики выводы представляют собой не что иное, как квинтэссенцию победы маркетинга над разумом и должны быть ассоциативно распределены по отраслям.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E886D3-9ABF-449D-988B-D3173DB6505C}"/>
              </a:ext>
            </a:extLst>
          </p:cNvPr>
          <p:cNvSpPr txBox="1"/>
          <p:nvPr/>
        </p:nvSpPr>
        <p:spPr>
          <a:xfrm>
            <a:off x="5567695" y="835761"/>
            <a:ext cx="4864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 </a:t>
            </a:r>
            <a:r>
              <a:rPr lang="ru-RU" sz="2400" b="1" dirty="0" err="1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" name="Объект 2">
            <a:extLst>
              <a:ext uri="{FF2B5EF4-FFF2-40B4-BE49-F238E27FC236}">
                <a16:creationId xmlns:a16="http://schemas.microsoft.com/office/drawing/2014/main" id="{438BAF0A-7141-4FA3-A488-6737BACCC82D}"/>
              </a:ext>
            </a:extLst>
          </p:cNvPr>
          <p:cNvSpPr txBox="1">
            <a:spLocks/>
          </p:cNvSpPr>
          <p:nvPr/>
        </p:nvSpPr>
        <p:spPr>
          <a:xfrm>
            <a:off x="5676687" y="5523556"/>
            <a:ext cx="5927620" cy="10152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предоставляет широкие </a:t>
            </a:r>
            <a:r>
              <a:rPr lang="ru-RU" sz="1600" b="1" dirty="0">
                <a:solidFill>
                  <a:schemeClr val="bg1"/>
                </a:solidFill>
                <a:latin typeface="Montserrat" pitchFamily="2" charset="-52"/>
              </a:rPr>
              <a:t>возможности</a:t>
            </a: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 для переосмысления внешнеэкономических политик. </a:t>
            </a:r>
          </a:p>
        </p:txBody>
      </p:sp>
    </p:spTree>
    <p:extLst>
      <p:ext uri="{BB962C8B-B14F-4D97-AF65-F5344CB8AC3E}">
        <p14:creationId xmlns:p14="http://schemas.microsoft.com/office/powerpoint/2010/main" val="4217924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0BCF91C6-75EC-4988-8454-7BCD7A954B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3231052"/>
              </p:ext>
            </p:extLst>
          </p:nvPr>
        </p:nvGraphicFramePr>
        <p:xfrm>
          <a:off x="1527576" y="1252536"/>
          <a:ext cx="9136848" cy="3780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Объект 2">
            <a:extLst>
              <a:ext uri="{FF2B5EF4-FFF2-40B4-BE49-F238E27FC236}">
                <a16:creationId xmlns:a16="http://schemas.microsoft.com/office/drawing/2014/main" id="{EC18D0AF-80E1-41E2-BA44-BCF298D59320}"/>
              </a:ext>
            </a:extLst>
          </p:cNvPr>
          <p:cNvSpPr txBox="1">
            <a:spLocks/>
          </p:cNvSpPr>
          <p:nvPr/>
        </p:nvSpPr>
        <p:spPr>
          <a:xfrm>
            <a:off x="1104900" y="5301636"/>
            <a:ext cx="7434943" cy="1011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1400" dirty="0">
                <a:solidFill>
                  <a:srgbClr val="8A2E31"/>
                </a:solidFill>
                <a:latin typeface="Montserrat" pitchFamily="2" charset="-52"/>
              </a:rPr>
              <a:t>Ясность нашей позиции очевидна: существующая теория позволяет выполнить важные задания по разработке системы массового участия. Разнообразный и богатый опыт говорит нам, что повышение уровня гражданского сознания не даёт нам иного выбора.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628C46B-9846-40A5-B710-DF7A00DFEB48}"/>
              </a:ext>
            </a:extLst>
          </p:cNvPr>
          <p:cNvSpPr/>
          <p:nvPr/>
        </p:nvSpPr>
        <p:spPr>
          <a:xfrm>
            <a:off x="8859158" y="5301635"/>
            <a:ext cx="1756228" cy="797993"/>
          </a:xfrm>
          <a:prstGeom prst="rect">
            <a:avLst/>
          </a:prstGeom>
          <a:solidFill>
            <a:srgbClr val="8A2E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F174182B-A877-42DD-B216-4F7976C5A8E3}"/>
              </a:ext>
            </a:extLst>
          </p:cNvPr>
          <p:cNvSpPr txBox="1">
            <a:spLocks/>
          </p:cNvSpPr>
          <p:nvPr/>
        </p:nvSpPr>
        <p:spPr>
          <a:xfrm>
            <a:off x="8968128" y="5334974"/>
            <a:ext cx="1538288" cy="646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800" dirty="0">
                <a:solidFill>
                  <a:schemeClr val="bg1"/>
                </a:solidFill>
                <a:latin typeface="Montserrat" pitchFamily="2" charset="-52"/>
              </a:rPr>
              <a:t>50%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A1BEE9D-B0D1-478F-9D18-CB164DD201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7268"/>
            <a:ext cx="6855189" cy="616982"/>
          </a:xfrm>
          <a:prstGeom prst="rect">
            <a:avLst/>
          </a:prstGeom>
        </p:spPr>
      </p:pic>
      <p:sp>
        <p:nvSpPr>
          <p:cNvPr id="11" name="Объект 2">
            <a:extLst>
              <a:ext uri="{FF2B5EF4-FFF2-40B4-BE49-F238E27FC236}">
                <a16:creationId xmlns:a16="http://schemas.microsoft.com/office/drawing/2014/main" id="{DB7FC836-26DA-4679-850F-BC9AEE93ABE0}"/>
              </a:ext>
            </a:extLst>
          </p:cNvPr>
          <p:cNvSpPr txBox="1">
            <a:spLocks/>
          </p:cNvSpPr>
          <p:nvPr/>
        </p:nvSpPr>
        <p:spPr>
          <a:xfrm>
            <a:off x="-48972" y="485606"/>
            <a:ext cx="3925951" cy="3152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778370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526;p24">
            <a:extLst>
              <a:ext uri="{FF2B5EF4-FFF2-40B4-BE49-F238E27FC236}">
                <a16:creationId xmlns:a16="http://schemas.microsoft.com/office/drawing/2014/main" id="{EFD24EDB-7930-42B7-B844-382E02FFB141}"/>
              </a:ext>
            </a:extLst>
          </p:cNvPr>
          <p:cNvGrpSpPr/>
          <p:nvPr/>
        </p:nvGrpSpPr>
        <p:grpSpPr>
          <a:xfrm rot="10800000">
            <a:off x="468084" y="799567"/>
            <a:ext cx="3624944" cy="2553601"/>
            <a:chOff x="621403" y="597265"/>
            <a:chExt cx="1588204" cy="1118814"/>
          </a:xfrm>
          <a:solidFill>
            <a:srgbClr val="8A2E31">
              <a:alpha val="30000"/>
            </a:srgbClr>
          </a:solidFill>
        </p:grpSpPr>
        <p:sp>
          <p:nvSpPr>
            <p:cNvPr id="5" name="Google Shape;527;p24">
              <a:extLst>
                <a:ext uri="{FF2B5EF4-FFF2-40B4-BE49-F238E27FC236}">
                  <a16:creationId xmlns:a16="http://schemas.microsoft.com/office/drawing/2014/main" id="{EC4A52B9-46A8-441E-9FDF-D4FC7E041FD9}"/>
                </a:ext>
              </a:extLst>
            </p:cNvPr>
            <p:cNvSpPr/>
            <p:nvPr/>
          </p:nvSpPr>
          <p:spPr>
            <a:xfrm>
              <a:off x="1448058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528;p24">
              <a:extLst>
                <a:ext uri="{FF2B5EF4-FFF2-40B4-BE49-F238E27FC236}">
                  <a16:creationId xmlns:a16="http://schemas.microsoft.com/office/drawing/2014/main" id="{4C5E0476-439B-4D9F-9200-9EAE49A375BE}"/>
                </a:ext>
              </a:extLst>
            </p:cNvPr>
            <p:cNvSpPr/>
            <p:nvPr/>
          </p:nvSpPr>
          <p:spPr>
            <a:xfrm>
              <a:off x="621403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" name="Google Shape;529;p24">
            <a:extLst>
              <a:ext uri="{FF2B5EF4-FFF2-40B4-BE49-F238E27FC236}">
                <a16:creationId xmlns:a16="http://schemas.microsoft.com/office/drawing/2014/main" id="{31D6498E-D80E-4D91-A53E-AC7258AF7A23}"/>
              </a:ext>
            </a:extLst>
          </p:cNvPr>
          <p:cNvSpPr txBox="1">
            <a:spLocks/>
          </p:cNvSpPr>
          <p:nvPr/>
        </p:nvSpPr>
        <p:spPr>
          <a:xfrm>
            <a:off x="4241627" y="2961058"/>
            <a:ext cx="7198297" cy="174069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600" dirty="0">
                <a:solidFill>
                  <a:srgbClr val="8A2E31"/>
                </a:solidFill>
                <a:latin typeface="Montserrat" pitchFamily="2" charset="-52"/>
              </a:rPr>
              <a:t>Сложно сказать, почему многие известные личности указаны как претенденты на роль ключевых факторов.</a:t>
            </a:r>
            <a:endParaRPr lang="en-US" sz="3600" dirty="0">
              <a:solidFill>
                <a:srgbClr val="8A2E31"/>
              </a:solidFill>
              <a:latin typeface="Montserrat" pitchFamily="2" charset="-52"/>
            </a:endParaRPr>
          </a:p>
        </p:txBody>
      </p:sp>
      <p:sp>
        <p:nvSpPr>
          <p:cNvPr id="8" name="Google Shape;530;p24">
            <a:extLst>
              <a:ext uri="{FF2B5EF4-FFF2-40B4-BE49-F238E27FC236}">
                <a16:creationId xmlns:a16="http://schemas.microsoft.com/office/drawing/2014/main" id="{BD0B2553-BF25-43C0-9558-B742E25380ED}"/>
              </a:ext>
            </a:extLst>
          </p:cNvPr>
          <p:cNvSpPr txBox="1">
            <a:spLocks/>
          </p:cNvSpPr>
          <p:nvPr/>
        </p:nvSpPr>
        <p:spPr>
          <a:xfrm>
            <a:off x="2821170" y="5699483"/>
            <a:ext cx="9051600" cy="7179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0" algn="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― </a:t>
            </a:r>
            <a:r>
              <a:rPr lang="ru-RU" dirty="0">
                <a:latin typeface="Montserrat" pitchFamily="2" charset="-52"/>
              </a:rPr>
              <a:t>Имя Фамилия Отчество.</a:t>
            </a:r>
            <a:endParaRPr lang="en-US" dirty="0">
              <a:latin typeface="Montserra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43904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63EE73-7CD0-44AB-AF94-116092E31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475" y="831178"/>
            <a:ext cx="4928707" cy="52837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Montserrat" pitchFamily="2" charset="-52"/>
              </a:rPr>
              <a:t>Иконки (можно менять цвет)</a:t>
            </a:r>
          </a:p>
        </p:txBody>
      </p:sp>
      <p:grpSp>
        <p:nvGrpSpPr>
          <p:cNvPr id="4" name="Google Shape;858;p38">
            <a:extLst>
              <a:ext uri="{FF2B5EF4-FFF2-40B4-BE49-F238E27FC236}">
                <a16:creationId xmlns:a16="http://schemas.microsoft.com/office/drawing/2014/main" id="{F92AECB3-B603-4012-BA46-E71326031650}"/>
              </a:ext>
            </a:extLst>
          </p:cNvPr>
          <p:cNvGrpSpPr/>
          <p:nvPr/>
        </p:nvGrpSpPr>
        <p:grpSpPr>
          <a:xfrm>
            <a:off x="3570764" y="1773752"/>
            <a:ext cx="405160" cy="253589"/>
            <a:chOff x="4797800" y="1994125"/>
            <a:chExt cx="306475" cy="186025"/>
          </a:xfrm>
        </p:grpSpPr>
        <p:sp>
          <p:nvSpPr>
            <p:cNvPr id="5" name="Google Shape;859;p38">
              <a:extLst>
                <a:ext uri="{FF2B5EF4-FFF2-40B4-BE49-F238E27FC236}">
                  <a16:creationId xmlns:a16="http://schemas.microsoft.com/office/drawing/2014/main" id="{9A1BEDFE-33B3-4B33-8007-0E22131D1485}"/>
                </a:ext>
              </a:extLst>
            </p:cNvPr>
            <p:cNvSpPr/>
            <p:nvPr/>
          </p:nvSpPr>
          <p:spPr>
            <a:xfrm>
              <a:off x="4837950" y="1994125"/>
              <a:ext cx="226175" cy="152575"/>
            </a:xfrm>
            <a:custGeom>
              <a:avLst/>
              <a:gdLst/>
              <a:ahLst/>
              <a:cxnLst/>
              <a:rect l="l" t="t" r="r" b="b"/>
              <a:pathLst>
                <a:path w="9047" h="6103" extrusionOk="0">
                  <a:moveTo>
                    <a:pt x="8244" y="786"/>
                  </a:moveTo>
                  <a:lnTo>
                    <a:pt x="8244" y="5318"/>
                  </a:lnTo>
                  <a:lnTo>
                    <a:pt x="803" y="5318"/>
                  </a:lnTo>
                  <a:lnTo>
                    <a:pt x="803" y="786"/>
                  </a:lnTo>
                  <a:close/>
                  <a:moveTo>
                    <a:pt x="536" y="1"/>
                  </a:moveTo>
                  <a:cubicBezTo>
                    <a:pt x="232" y="1"/>
                    <a:pt x="0" y="233"/>
                    <a:pt x="0" y="518"/>
                  </a:cubicBezTo>
                  <a:lnTo>
                    <a:pt x="0" y="6103"/>
                  </a:lnTo>
                  <a:lnTo>
                    <a:pt x="9047" y="6103"/>
                  </a:lnTo>
                  <a:lnTo>
                    <a:pt x="9047" y="518"/>
                  </a:lnTo>
                  <a:cubicBezTo>
                    <a:pt x="9047" y="233"/>
                    <a:pt x="8815" y="1"/>
                    <a:pt x="85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860;p38">
              <a:extLst>
                <a:ext uri="{FF2B5EF4-FFF2-40B4-BE49-F238E27FC236}">
                  <a16:creationId xmlns:a16="http://schemas.microsoft.com/office/drawing/2014/main" id="{403CFE38-7672-443B-81E4-B3C7F8FEDC0B}"/>
                </a:ext>
              </a:extLst>
            </p:cNvPr>
            <p:cNvSpPr/>
            <p:nvPr/>
          </p:nvSpPr>
          <p:spPr>
            <a:xfrm>
              <a:off x="4797800" y="2160075"/>
              <a:ext cx="306475" cy="20075"/>
            </a:xfrm>
            <a:custGeom>
              <a:avLst/>
              <a:gdLst/>
              <a:ahLst/>
              <a:cxnLst/>
              <a:rect l="l" t="t" r="r" b="b"/>
              <a:pathLst>
                <a:path w="12259" h="803" extrusionOk="0">
                  <a:moveTo>
                    <a:pt x="1" y="0"/>
                  </a:moveTo>
                  <a:lnTo>
                    <a:pt x="1" y="268"/>
                  </a:lnTo>
                  <a:cubicBezTo>
                    <a:pt x="1" y="571"/>
                    <a:pt x="250" y="803"/>
                    <a:pt x="536" y="803"/>
                  </a:cubicBezTo>
                  <a:lnTo>
                    <a:pt x="11723" y="803"/>
                  </a:lnTo>
                  <a:cubicBezTo>
                    <a:pt x="12026" y="803"/>
                    <a:pt x="12258" y="571"/>
                    <a:pt x="12258" y="268"/>
                  </a:cubicBezTo>
                  <a:lnTo>
                    <a:pt x="12258" y="0"/>
                  </a:lnTo>
                  <a:lnTo>
                    <a:pt x="6923" y="0"/>
                  </a:lnTo>
                  <a:lnTo>
                    <a:pt x="6923" y="125"/>
                  </a:lnTo>
                  <a:cubicBezTo>
                    <a:pt x="6923" y="214"/>
                    <a:pt x="6870" y="268"/>
                    <a:pt x="6799" y="268"/>
                  </a:cubicBezTo>
                  <a:lnTo>
                    <a:pt x="5460" y="268"/>
                  </a:lnTo>
                  <a:cubicBezTo>
                    <a:pt x="5389" y="268"/>
                    <a:pt x="5336" y="214"/>
                    <a:pt x="5336" y="125"/>
                  </a:cubicBezTo>
                  <a:lnTo>
                    <a:pt x="53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861;p38">
            <a:extLst>
              <a:ext uri="{FF2B5EF4-FFF2-40B4-BE49-F238E27FC236}">
                <a16:creationId xmlns:a16="http://schemas.microsoft.com/office/drawing/2014/main" id="{49C5961F-4A09-4781-8430-3E3D6AAA041C}"/>
              </a:ext>
            </a:extLst>
          </p:cNvPr>
          <p:cNvSpPr/>
          <p:nvPr/>
        </p:nvSpPr>
        <p:spPr>
          <a:xfrm>
            <a:off x="3013572" y="1789650"/>
            <a:ext cx="351487" cy="308322"/>
          </a:xfrm>
          <a:custGeom>
            <a:avLst/>
            <a:gdLst/>
            <a:ahLst/>
            <a:cxnLst/>
            <a:rect l="l" t="t" r="r" b="b"/>
            <a:pathLst>
              <a:path w="10635" h="9047" extrusionOk="0">
                <a:moveTo>
                  <a:pt x="9850" y="803"/>
                </a:moveTo>
                <a:lnTo>
                  <a:pt x="9850" y="6656"/>
                </a:lnTo>
                <a:lnTo>
                  <a:pt x="804" y="6656"/>
                </a:lnTo>
                <a:lnTo>
                  <a:pt x="804" y="803"/>
                </a:lnTo>
                <a:close/>
                <a:moveTo>
                  <a:pt x="536" y="0"/>
                </a:moveTo>
                <a:cubicBezTo>
                  <a:pt x="250" y="0"/>
                  <a:pt x="1" y="250"/>
                  <a:pt x="1" y="536"/>
                </a:cubicBezTo>
                <a:lnTo>
                  <a:pt x="1" y="6923"/>
                </a:lnTo>
                <a:cubicBezTo>
                  <a:pt x="1" y="7227"/>
                  <a:pt x="250" y="7459"/>
                  <a:pt x="536" y="7459"/>
                </a:cubicBezTo>
                <a:lnTo>
                  <a:pt x="4265" y="7459"/>
                </a:lnTo>
                <a:lnTo>
                  <a:pt x="4265" y="8261"/>
                </a:lnTo>
                <a:lnTo>
                  <a:pt x="2927" y="8261"/>
                </a:lnTo>
                <a:lnTo>
                  <a:pt x="2927" y="9047"/>
                </a:lnTo>
                <a:lnTo>
                  <a:pt x="7709" y="9047"/>
                </a:lnTo>
                <a:lnTo>
                  <a:pt x="7709" y="8261"/>
                </a:lnTo>
                <a:lnTo>
                  <a:pt x="6388" y="8261"/>
                </a:lnTo>
                <a:lnTo>
                  <a:pt x="6388" y="7459"/>
                </a:lnTo>
                <a:lnTo>
                  <a:pt x="10100" y="7459"/>
                </a:lnTo>
                <a:cubicBezTo>
                  <a:pt x="10403" y="7459"/>
                  <a:pt x="10635" y="7227"/>
                  <a:pt x="10635" y="6923"/>
                </a:cubicBezTo>
                <a:lnTo>
                  <a:pt x="10635" y="536"/>
                </a:lnTo>
                <a:cubicBezTo>
                  <a:pt x="10635" y="250"/>
                  <a:pt x="10403" y="0"/>
                  <a:pt x="1010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862;p38">
            <a:extLst>
              <a:ext uri="{FF2B5EF4-FFF2-40B4-BE49-F238E27FC236}">
                <a16:creationId xmlns:a16="http://schemas.microsoft.com/office/drawing/2014/main" id="{E6C3BED8-042B-4BA0-93A9-3C1844C8138E}"/>
              </a:ext>
            </a:extLst>
          </p:cNvPr>
          <p:cNvSpPr/>
          <p:nvPr/>
        </p:nvSpPr>
        <p:spPr>
          <a:xfrm>
            <a:off x="2598483" y="1706244"/>
            <a:ext cx="211156" cy="398327"/>
          </a:xfrm>
          <a:custGeom>
            <a:avLst/>
            <a:gdLst/>
            <a:ahLst/>
            <a:cxnLst/>
            <a:rect l="l" t="t" r="r" b="b"/>
            <a:pathLst>
              <a:path w="6389" h="11688" extrusionOk="0">
                <a:moveTo>
                  <a:pt x="3730" y="518"/>
                </a:moveTo>
                <a:cubicBezTo>
                  <a:pt x="3873" y="518"/>
                  <a:pt x="3998" y="643"/>
                  <a:pt x="3998" y="785"/>
                </a:cubicBezTo>
                <a:cubicBezTo>
                  <a:pt x="3998" y="946"/>
                  <a:pt x="3873" y="1053"/>
                  <a:pt x="3730" y="1053"/>
                </a:cubicBezTo>
                <a:lnTo>
                  <a:pt x="2659" y="1053"/>
                </a:lnTo>
                <a:cubicBezTo>
                  <a:pt x="2517" y="1053"/>
                  <a:pt x="2392" y="946"/>
                  <a:pt x="2392" y="785"/>
                </a:cubicBezTo>
                <a:cubicBezTo>
                  <a:pt x="2392" y="643"/>
                  <a:pt x="2517" y="518"/>
                  <a:pt x="2659" y="518"/>
                </a:cubicBezTo>
                <a:close/>
                <a:moveTo>
                  <a:pt x="5586" y="1588"/>
                </a:moveTo>
                <a:lnTo>
                  <a:pt x="5586" y="10099"/>
                </a:lnTo>
                <a:lnTo>
                  <a:pt x="804" y="10099"/>
                </a:lnTo>
                <a:lnTo>
                  <a:pt x="804" y="1588"/>
                </a:lnTo>
                <a:close/>
                <a:moveTo>
                  <a:pt x="268" y="0"/>
                </a:moveTo>
                <a:cubicBezTo>
                  <a:pt x="126" y="0"/>
                  <a:pt x="1" y="125"/>
                  <a:pt x="1" y="250"/>
                </a:cubicBezTo>
                <a:lnTo>
                  <a:pt x="1" y="11420"/>
                </a:lnTo>
                <a:cubicBezTo>
                  <a:pt x="1" y="11562"/>
                  <a:pt x="126" y="11687"/>
                  <a:pt x="268" y="11687"/>
                </a:cubicBezTo>
                <a:lnTo>
                  <a:pt x="6121" y="11687"/>
                </a:lnTo>
                <a:cubicBezTo>
                  <a:pt x="6264" y="11687"/>
                  <a:pt x="6388" y="11562"/>
                  <a:pt x="6388" y="11420"/>
                </a:cubicBezTo>
                <a:lnTo>
                  <a:pt x="6388" y="250"/>
                </a:lnTo>
                <a:cubicBezTo>
                  <a:pt x="6388" y="125"/>
                  <a:pt x="6264" y="0"/>
                  <a:pt x="612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863;p38">
            <a:extLst>
              <a:ext uri="{FF2B5EF4-FFF2-40B4-BE49-F238E27FC236}">
                <a16:creationId xmlns:a16="http://schemas.microsoft.com/office/drawing/2014/main" id="{13A940D6-D84B-41F5-B4C5-3057ED19E9D6}"/>
              </a:ext>
            </a:extLst>
          </p:cNvPr>
          <p:cNvSpPr/>
          <p:nvPr/>
        </p:nvSpPr>
        <p:spPr>
          <a:xfrm>
            <a:off x="4125519" y="1774124"/>
            <a:ext cx="352082" cy="253589"/>
          </a:xfrm>
          <a:custGeom>
            <a:avLst/>
            <a:gdLst/>
            <a:ahLst/>
            <a:cxnLst/>
            <a:rect l="l" t="t" r="r" b="b"/>
            <a:pathLst>
              <a:path w="10653" h="7441" extrusionOk="0">
                <a:moveTo>
                  <a:pt x="5317" y="268"/>
                </a:moveTo>
                <a:cubicBezTo>
                  <a:pt x="5406" y="268"/>
                  <a:pt x="5460" y="322"/>
                  <a:pt x="5460" y="393"/>
                </a:cubicBezTo>
                <a:cubicBezTo>
                  <a:pt x="5460" y="482"/>
                  <a:pt x="5406" y="518"/>
                  <a:pt x="5317" y="518"/>
                </a:cubicBezTo>
                <a:cubicBezTo>
                  <a:pt x="5246" y="518"/>
                  <a:pt x="5192" y="482"/>
                  <a:pt x="5192" y="393"/>
                </a:cubicBezTo>
                <a:cubicBezTo>
                  <a:pt x="5192" y="322"/>
                  <a:pt x="5246" y="268"/>
                  <a:pt x="5317" y="268"/>
                </a:cubicBezTo>
                <a:close/>
                <a:moveTo>
                  <a:pt x="9849" y="786"/>
                </a:moveTo>
                <a:lnTo>
                  <a:pt x="9849" y="6638"/>
                </a:lnTo>
                <a:lnTo>
                  <a:pt x="785" y="6638"/>
                </a:lnTo>
                <a:lnTo>
                  <a:pt x="785" y="786"/>
                </a:lnTo>
                <a:close/>
                <a:moveTo>
                  <a:pt x="5977" y="6906"/>
                </a:moveTo>
                <a:cubicBezTo>
                  <a:pt x="6067" y="6906"/>
                  <a:pt x="6120" y="6959"/>
                  <a:pt x="6120" y="7031"/>
                </a:cubicBezTo>
                <a:cubicBezTo>
                  <a:pt x="6120" y="7120"/>
                  <a:pt x="6067" y="7173"/>
                  <a:pt x="5977" y="7173"/>
                </a:cubicBezTo>
                <a:lnTo>
                  <a:pt x="4657" y="7173"/>
                </a:lnTo>
                <a:cubicBezTo>
                  <a:pt x="4586" y="7173"/>
                  <a:pt x="4514" y="7120"/>
                  <a:pt x="4514" y="7031"/>
                </a:cubicBezTo>
                <a:cubicBezTo>
                  <a:pt x="4514" y="6959"/>
                  <a:pt x="4586" y="6906"/>
                  <a:pt x="4657" y="6906"/>
                </a:cubicBezTo>
                <a:close/>
                <a:moveTo>
                  <a:pt x="535" y="1"/>
                </a:moveTo>
                <a:cubicBezTo>
                  <a:pt x="232" y="1"/>
                  <a:pt x="0" y="233"/>
                  <a:pt x="0" y="518"/>
                </a:cubicBezTo>
                <a:lnTo>
                  <a:pt x="0" y="6906"/>
                </a:lnTo>
                <a:cubicBezTo>
                  <a:pt x="0" y="7209"/>
                  <a:pt x="232" y="7441"/>
                  <a:pt x="535" y="7441"/>
                </a:cubicBezTo>
                <a:lnTo>
                  <a:pt x="10117" y="7441"/>
                </a:lnTo>
                <a:cubicBezTo>
                  <a:pt x="10402" y="7441"/>
                  <a:pt x="10652" y="7209"/>
                  <a:pt x="10652" y="6906"/>
                </a:cubicBezTo>
                <a:lnTo>
                  <a:pt x="10652" y="518"/>
                </a:lnTo>
                <a:cubicBezTo>
                  <a:pt x="10652" y="233"/>
                  <a:pt x="10402" y="1"/>
                  <a:pt x="1011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864;p38">
            <a:extLst>
              <a:ext uri="{FF2B5EF4-FFF2-40B4-BE49-F238E27FC236}">
                <a16:creationId xmlns:a16="http://schemas.microsoft.com/office/drawing/2014/main" id="{BCCED3AD-0A18-47B6-B48C-54485968F77B}"/>
              </a:ext>
            </a:extLst>
          </p:cNvPr>
          <p:cNvSpPr/>
          <p:nvPr/>
        </p:nvSpPr>
        <p:spPr>
          <a:xfrm>
            <a:off x="4629024" y="1731262"/>
            <a:ext cx="333805" cy="339335"/>
          </a:xfrm>
          <a:custGeom>
            <a:avLst/>
            <a:gdLst/>
            <a:ahLst/>
            <a:cxnLst/>
            <a:rect l="l" t="t" r="r" b="b"/>
            <a:pathLst>
              <a:path w="10100" h="9957" extrusionOk="0">
                <a:moveTo>
                  <a:pt x="8762" y="1464"/>
                </a:moveTo>
                <a:lnTo>
                  <a:pt x="8762" y="6245"/>
                </a:lnTo>
                <a:lnTo>
                  <a:pt x="1321" y="6245"/>
                </a:lnTo>
                <a:lnTo>
                  <a:pt x="1321" y="1464"/>
                </a:lnTo>
                <a:close/>
                <a:moveTo>
                  <a:pt x="5050" y="0"/>
                </a:moveTo>
                <a:cubicBezTo>
                  <a:pt x="4907" y="0"/>
                  <a:pt x="4783" y="125"/>
                  <a:pt x="4783" y="268"/>
                </a:cubicBezTo>
                <a:lnTo>
                  <a:pt x="4783" y="536"/>
                </a:lnTo>
                <a:lnTo>
                  <a:pt x="251" y="536"/>
                </a:lnTo>
                <a:cubicBezTo>
                  <a:pt x="126" y="536"/>
                  <a:pt x="1" y="661"/>
                  <a:pt x="1" y="803"/>
                </a:cubicBezTo>
                <a:cubicBezTo>
                  <a:pt x="1" y="946"/>
                  <a:pt x="126" y="1053"/>
                  <a:pt x="251" y="1053"/>
                </a:cubicBezTo>
                <a:lnTo>
                  <a:pt x="518" y="1053"/>
                </a:lnTo>
                <a:lnTo>
                  <a:pt x="518" y="6513"/>
                </a:lnTo>
                <a:lnTo>
                  <a:pt x="251" y="6513"/>
                </a:lnTo>
                <a:cubicBezTo>
                  <a:pt x="126" y="6513"/>
                  <a:pt x="1" y="6638"/>
                  <a:pt x="1" y="6781"/>
                </a:cubicBezTo>
                <a:cubicBezTo>
                  <a:pt x="1" y="6923"/>
                  <a:pt x="126" y="7048"/>
                  <a:pt x="251" y="7048"/>
                </a:cubicBezTo>
                <a:lnTo>
                  <a:pt x="4319" y="7048"/>
                </a:lnTo>
                <a:lnTo>
                  <a:pt x="2285" y="9100"/>
                </a:lnTo>
                <a:cubicBezTo>
                  <a:pt x="2178" y="9207"/>
                  <a:pt x="2178" y="9368"/>
                  <a:pt x="2285" y="9475"/>
                </a:cubicBezTo>
                <a:cubicBezTo>
                  <a:pt x="2338" y="9528"/>
                  <a:pt x="2405" y="9555"/>
                  <a:pt x="2472" y="9555"/>
                </a:cubicBezTo>
                <a:cubicBezTo>
                  <a:pt x="2539" y="9555"/>
                  <a:pt x="2606" y="9528"/>
                  <a:pt x="2659" y="9475"/>
                </a:cubicBezTo>
                <a:lnTo>
                  <a:pt x="4783" y="7334"/>
                </a:lnTo>
                <a:lnTo>
                  <a:pt x="4783" y="9707"/>
                </a:lnTo>
                <a:cubicBezTo>
                  <a:pt x="4783" y="9850"/>
                  <a:pt x="4907" y="9957"/>
                  <a:pt x="5050" y="9957"/>
                </a:cubicBezTo>
                <a:cubicBezTo>
                  <a:pt x="5193" y="9957"/>
                  <a:pt x="5318" y="9850"/>
                  <a:pt x="5318" y="9707"/>
                </a:cubicBezTo>
                <a:lnTo>
                  <a:pt x="5318" y="7334"/>
                </a:lnTo>
                <a:lnTo>
                  <a:pt x="7441" y="9475"/>
                </a:lnTo>
                <a:cubicBezTo>
                  <a:pt x="7495" y="9520"/>
                  <a:pt x="7562" y="9542"/>
                  <a:pt x="7628" y="9542"/>
                </a:cubicBezTo>
                <a:cubicBezTo>
                  <a:pt x="7695" y="9542"/>
                  <a:pt x="7762" y="9520"/>
                  <a:pt x="7816" y="9475"/>
                </a:cubicBezTo>
                <a:cubicBezTo>
                  <a:pt x="7923" y="9350"/>
                  <a:pt x="7923" y="9189"/>
                  <a:pt x="7816" y="9082"/>
                </a:cubicBezTo>
                <a:lnTo>
                  <a:pt x="5782" y="7048"/>
                </a:lnTo>
                <a:lnTo>
                  <a:pt x="9832" y="7048"/>
                </a:lnTo>
                <a:cubicBezTo>
                  <a:pt x="9975" y="7048"/>
                  <a:pt x="10100" y="6923"/>
                  <a:pt x="10100" y="6781"/>
                </a:cubicBezTo>
                <a:cubicBezTo>
                  <a:pt x="10100" y="6638"/>
                  <a:pt x="9975" y="6513"/>
                  <a:pt x="9832" y="6513"/>
                </a:cubicBezTo>
                <a:lnTo>
                  <a:pt x="9564" y="6513"/>
                </a:lnTo>
                <a:lnTo>
                  <a:pt x="9564" y="1053"/>
                </a:lnTo>
                <a:lnTo>
                  <a:pt x="9832" y="1053"/>
                </a:lnTo>
                <a:cubicBezTo>
                  <a:pt x="9975" y="1053"/>
                  <a:pt x="10100" y="946"/>
                  <a:pt x="10100" y="803"/>
                </a:cubicBezTo>
                <a:cubicBezTo>
                  <a:pt x="10100" y="661"/>
                  <a:pt x="9975" y="536"/>
                  <a:pt x="9832" y="536"/>
                </a:cubicBezTo>
                <a:lnTo>
                  <a:pt x="5318" y="536"/>
                </a:lnTo>
                <a:lnTo>
                  <a:pt x="5318" y="268"/>
                </a:lnTo>
                <a:cubicBezTo>
                  <a:pt x="5318" y="125"/>
                  <a:pt x="5193" y="0"/>
                  <a:pt x="505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865;p38">
            <a:extLst>
              <a:ext uri="{FF2B5EF4-FFF2-40B4-BE49-F238E27FC236}">
                <a16:creationId xmlns:a16="http://schemas.microsoft.com/office/drawing/2014/main" id="{0B2E6320-DD7D-41D9-8E5D-70AE0E6B8EDF}"/>
              </a:ext>
            </a:extLst>
          </p:cNvPr>
          <p:cNvSpPr/>
          <p:nvPr/>
        </p:nvSpPr>
        <p:spPr>
          <a:xfrm>
            <a:off x="5618340" y="1764938"/>
            <a:ext cx="299003" cy="280956"/>
          </a:xfrm>
          <a:custGeom>
            <a:avLst/>
            <a:gdLst/>
            <a:ahLst/>
            <a:cxnLst/>
            <a:rect l="l" t="t" r="r" b="b"/>
            <a:pathLst>
              <a:path w="9047" h="8244" extrusionOk="0">
                <a:moveTo>
                  <a:pt x="464" y="1"/>
                </a:moveTo>
                <a:cubicBezTo>
                  <a:pt x="196" y="1"/>
                  <a:pt x="0" y="215"/>
                  <a:pt x="0" y="464"/>
                </a:cubicBezTo>
                <a:lnTo>
                  <a:pt x="0" y="5960"/>
                </a:lnTo>
                <a:cubicBezTo>
                  <a:pt x="0" y="6210"/>
                  <a:pt x="196" y="6406"/>
                  <a:pt x="464" y="6406"/>
                </a:cubicBezTo>
                <a:lnTo>
                  <a:pt x="5424" y="6406"/>
                </a:lnTo>
                <a:lnTo>
                  <a:pt x="7244" y="8244"/>
                </a:lnTo>
                <a:lnTo>
                  <a:pt x="7244" y="6424"/>
                </a:lnTo>
                <a:lnTo>
                  <a:pt x="8600" y="6424"/>
                </a:lnTo>
                <a:cubicBezTo>
                  <a:pt x="8850" y="6424"/>
                  <a:pt x="9046" y="6210"/>
                  <a:pt x="9046" y="5960"/>
                </a:cubicBezTo>
                <a:lnTo>
                  <a:pt x="9046" y="464"/>
                </a:lnTo>
                <a:cubicBezTo>
                  <a:pt x="9046" y="215"/>
                  <a:pt x="8850" y="1"/>
                  <a:pt x="860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866;p38">
            <a:extLst>
              <a:ext uri="{FF2B5EF4-FFF2-40B4-BE49-F238E27FC236}">
                <a16:creationId xmlns:a16="http://schemas.microsoft.com/office/drawing/2014/main" id="{6C15269A-BBA5-490D-8B14-85B210A15C52}"/>
              </a:ext>
            </a:extLst>
          </p:cNvPr>
          <p:cNvGrpSpPr/>
          <p:nvPr/>
        </p:nvGrpSpPr>
        <p:grpSpPr>
          <a:xfrm>
            <a:off x="6164058" y="1777777"/>
            <a:ext cx="352082" cy="254203"/>
            <a:chOff x="4250025" y="2848800"/>
            <a:chExt cx="266325" cy="186475"/>
          </a:xfrm>
        </p:grpSpPr>
        <p:sp>
          <p:nvSpPr>
            <p:cNvPr id="13" name="Google Shape;867;p38">
              <a:extLst>
                <a:ext uri="{FF2B5EF4-FFF2-40B4-BE49-F238E27FC236}">
                  <a16:creationId xmlns:a16="http://schemas.microsoft.com/office/drawing/2014/main" id="{68961F9B-E31F-41AF-985F-651876E4E437}"/>
                </a:ext>
              </a:extLst>
            </p:cNvPr>
            <p:cNvSpPr/>
            <p:nvPr/>
          </p:nvSpPr>
          <p:spPr>
            <a:xfrm>
              <a:off x="4250025" y="2848800"/>
              <a:ext cx="166425" cy="149900"/>
            </a:xfrm>
            <a:custGeom>
              <a:avLst/>
              <a:gdLst/>
              <a:ahLst/>
              <a:cxnLst/>
              <a:rect l="l" t="t" r="r" b="b"/>
              <a:pathLst>
                <a:path w="6657" h="5996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lnTo>
                    <a:pt x="1" y="4122"/>
                  </a:lnTo>
                  <a:cubicBezTo>
                    <a:pt x="1" y="4425"/>
                    <a:pt x="233" y="4657"/>
                    <a:pt x="536" y="4657"/>
                  </a:cubicBezTo>
                  <a:lnTo>
                    <a:pt x="1321" y="4657"/>
                  </a:lnTo>
                  <a:lnTo>
                    <a:pt x="1321" y="5995"/>
                  </a:lnTo>
                  <a:lnTo>
                    <a:pt x="2659" y="4657"/>
                  </a:lnTo>
                  <a:lnTo>
                    <a:pt x="3462" y="4657"/>
                  </a:lnTo>
                  <a:lnTo>
                    <a:pt x="3462" y="1998"/>
                  </a:lnTo>
                  <a:cubicBezTo>
                    <a:pt x="3462" y="1427"/>
                    <a:pt x="3944" y="928"/>
                    <a:pt x="4515" y="928"/>
                  </a:cubicBezTo>
                  <a:lnTo>
                    <a:pt x="6656" y="928"/>
                  </a:lnTo>
                  <a:lnTo>
                    <a:pt x="6656" y="535"/>
                  </a:lnTo>
                  <a:cubicBezTo>
                    <a:pt x="6656" y="250"/>
                    <a:pt x="6424" y="0"/>
                    <a:pt x="61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868;p38">
              <a:extLst>
                <a:ext uri="{FF2B5EF4-FFF2-40B4-BE49-F238E27FC236}">
                  <a16:creationId xmlns:a16="http://schemas.microsoft.com/office/drawing/2014/main" id="{2A779F05-A363-411E-8D4B-0AE51180A7DE}"/>
                </a:ext>
              </a:extLst>
            </p:cNvPr>
            <p:cNvSpPr/>
            <p:nvPr/>
          </p:nvSpPr>
          <p:spPr>
            <a:xfrm>
              <a:off x="4349950" y="2885375"/>
              <a:ext cx="166400" cy="149900"/>
            </a:xfrm>
            <a:custGeom>
              <a:avLst/>
              <a:gdLst/>
              <a:ahLst/>
              <a:cxnLst/>
              <a:rect l="l" t="t" r="r" b="b"/>
              <a:pathLst>
                <a:path w="6656" h="5996" extrusionOk="0">
                  <a:moveTo>
                    <a:pt x="518" y="0"/>
                  </a:moveTo>
                  <a:cubicBezTo>
                    <a:pt x="232" y="0"/>
                    <a:pt x="1" y="250"/>
                    <a:pt x="1" y="535"/>
                  </a:cubicBezTo>
                  <a:lnTo>
                    <a:pt x="1" y="4122"/>
                  </a:lnTo>
                  <a:cubicBezTo>
                    <a:pt x="1" y="4425"/>
                    <a:pt x="232" y="4657"/>
                    <a:pt x="518" y="4657"/>
                  </a:cubicBezTo>
                  <a:lnTo>
                    <a:pt x="3979" y="4657"/>
                  </a:lnTo>
                  <a:lnTo>
                    <a:pt x="5318" y="5995"/>
                  </a:lnTo>
                  <a:lnTo>
                    <a:pt x="5318" y="4657"/>
                  </a:lnTo>
                  <a:lnTo>
                    <a:pt x="6121" y="4657"/>
                  </a:lnTo>
                  <a:cubicBezTo>
                    <a:pt x="6424" y="4657"/>
                    <a:pt x="6656" y="4425"/>
                    <a:pt x="6656" y="4122"/>
                  </a:cubicBezTo>
                  <a:lnTo>
                    <a:pt x="6656" y="535"/>
                  </a:lnTo>
                  <a:cubicBezTo>
                    <a:pt x="6656" y="250"/>
                    <a:pt x="6424" y="0"/>
                    <a:pt x="61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869;p38">
            <a:extLst>
              <a:ext uri="{FF2B5EF4-FFF2-40B4-BE49-F238E27FC236}">
                <a16:creationId xmlns:a16="http://schemas.microsoft.com/office/drawing/2014/main" id="{C1F34486-8D0A-469D-9534-E0E4833807B4}"/>
              </a:ext>
            </a:extLst>
          </p:cNvPr>
          <p:cNvGrpSpPr/>
          <p:nvPr/>
        </p:nvGrpSpPr>
        <p:grpSpPr>
          <a:xfrm>
            <a:off x="6761406" y="1741891"/>
            <a:ext cx="343224" cy="326555"/>
            <a:chOff x="4707700" y="2822475"/>
            <a:chExt cx="259625" cy="239550"/>
          </a:xfrm>
        </p:grpSpPr>
        <p:sp>
          <p:nvSpPr>
            <p:cNvPr id="16" name="Google Shape;870;p38">
              <a:extLst>
                <a:ext uri="{FF2B5EF4-FFF2-40B4-BE49-F238E27FC236}">
                  <a16:creationId xmlns:a16="http://schemas.microsoft.com/office/drawing/2014/main" id="{11D8D939-8F37-4EAD-ABCE-DC8CC00DC62D}"/>
                </a:ext>
              </a:extLst>
            </p:cNvPr>
            <p:cNvSpPr/>
            <p:nvPr/>
          </p:nvSpPr>
          <p:spPr>
            <a:xfrm>
              <a:off x="4707700" y="2822475"/>
              <a:ext cx="259625" cy="176225"/>
            </a:xfrm>
            <a:custGeom>
              <a:avLst/>
              <a:gdLst/>
              <a:ahLst/>
              <a:cxnLst/>
              <a:rect l="l" t="t" r="r" b="b"/>
              <a:pathLst>
                <a:path w="10385" h="7049" extrusionOk="0">
                  <a:moveTo>
                    <a:pt x="5335" y="0"/>
                  </a:moveTo>
                  <a:cubicBezTo>
                    <a:pt x="4729" y="0"/>
                    <a:pt x="4193" y="429"/>
                    <a:pt x="4051" y="1000"/>
                  </a:cubicBezTo>
                  <a:cubicBezTo>
                    <a:pt x="3801" y="643"/>
                    <a:pt x="3408" y="393"/>
                    <a:pt x="2944" y="393"/>
                  </a:cubicBezTo>
                  <a:cubicBezTo>
                    <a:pt x="2195" y="393"/>
                    <a:pt x="1606" y="1000"/>
                    <a:pt x="1606" y="1731"/>
                  </a:cubicBezTo>
                  <a:cubicBezTo>
                    <a:pt x="1606" y="1838"/>
                    <a:pt x="1624" y="1927"/>
                    <a:pt x="1642" y="2034"/>
                  </a:cubicBezTo>
                  <a:cubicBezTo>
                    <a:pt x="1535" y="1999"/>
                    <a:pt x="1446" y="1981"/>
                    <a:pt x="1339" y="1981"/>
                  </a:cubicBezTo>
                  <a:cubicBezTo>
                    <a:pt x="607" y="1981"/>
                    <a:pt x="0" y="2588"/>
                    <a:pt x="0" y="3319"/>
                  </a:cubicBezTo>
                  <a:cubicBezTo>
                    <a:pt x="0" y="4051"/>
                    <a:pt x="607" y="4657"/>
                    <a:pt x="1339" y="4657"/>
                  </a:cubicBezTo>
                  <a:lnTo>
                    <a:pt x="1356" y="4657"/>
                  </a:lnTo>
                  <a:cubicBezTo>
                    <a:pt x="1428" y="5335"/>
                    <a:pt x="1999" y="5853"/>
                    <a:pt x="2677" y="5853"/>
                  </a:cubicBezTo>
                  <a:cubicBezTo>
                    <a:pt x="2980" y="5853"/>
                    <a:pt x="3266" y="5746"/>
                    <a:pt x="3480" y="5567"/>
                  </a:cubicBezTo>
                  <a:lnTo>
                    <a:pt x="3480" y="5567"/>
                  </a:lnTo>
                  <a:cubicBezTo>
                    <a:pt x="3480" y="5621"/>
                    <a:pt x="3462" y="5656"/>
                    <a:pt x="3462" y="5710"/>
                  </a:cubicBezTo>
                  <a:cubicBezTo>
                    <a:pt x="3462" y="6442"/>
                    <a:pt x="4068" y="7048"/>
                    <a:pt x="4800" y="7048"/>
                  </a:cubicBezTo>
                  <a:cubicBezTo>
                    <a:pt x="5496" y="7048"/>
                    <a:pt x="6067" y="6513"/>
                    <a:pt x="6138" y="5835"/>
                  </a:cubicBezTo>
                  <a:cubicBezTo>
                    <a:pt x="6370" y="6174"/>
                    <a:pt x="6763" y="6388"/>
                    <a:pt x="7191" y="6388"/>
                  </a:cubicBezTo>
                  <a:cubicBezTo>
                    <a:pt x="7922" y="6388"/>
                    <a:pt x="8529" y="5781"/>
                    <a:pt x="8529" y="5050"/>
                  </a:cubicBezTo>
                  <a:lnTo>
                    <a:pt x="8529" y="4925"/>
                  </a:lnTo>
                  <a:cubicBezTo>
                    <a:pt x="8690" y="4996"/>
                    <a:pt x="8868" y="5050"/>
                    <a:pt x="9064" y="5050"/>
                  </a:cubicBezTo>
                  <a:cubicBezTo>
                    <a:pt x="9796" y="5050"/>
                    <a:pt x="10385" y="4443"/>
                    <a:pt x="10385" y="3712"/>
                  </a:cubicBezTo>
                  <a:cubicBezTo>
                    <a:pt x="10385" y="2980"/>
                    <a:pt x="9796" y="2391"/>
                    <a:pt x="9064" y="2391"/>
                  </a:cubicBezTo>
                  <a:cubicBezTo>
                    <a:pt x="8957" y="2391"/>
                    <a:pt x="8868" y="2409"/>
                    <a:pt x="8761" y="2427"/>
                  </a:cubicBezTo>
                  <a:cubicBezTo>
                    <a:pt x="8779" y="2338"/>
                    <a:pt x="8797" y="2231"/>
                    <a:pt x="8797" y="2124"/>
                  </a:cubicBezTo>
                  <a:cubicBezTo>
                    <a:pt x="8797" y="1392"/>
                    <a:pt x="8190" y="785"/>
                    <a:pt x="7459" y="785"/>
                  </a:cubicBezTo>
                  <a:cubicBezTo>
                    <a:pt x="7155" y="785"/>
                    <a:pt x="6870" y="892"/>
                    <a:pt x="6638" y="1071"/>
                  </a:cubicBezTo>
                  <a:cubicBezTo>
                    <a:pt x="6531" y="464"/>
                    <a:pt x="5995" y="0"/>
                    <a:pt x="53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871;p38">
              <a:extLst>
                <a:ext uri="{FF2B5EF4-FFF2-40B4-BE49-F238E27FC236}">
                  <a16:creationId xmlns:a16="http://schemas.microsoft.com/office/drawing/2014/main" id="{D686B516-0D31-4F4E-BA0F-8AF3A8FABA3F}"/>
                </a:ext>
              </a:extLst>
            </p:cNvPr>
            <p:cNvSpPr/>
            <p:nvPr/>
          </p:nvSpPr>
          <p:spPr>
            <a:xfrm>
              <a:off x="4754525" y="29919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804" y="1"/>
                  </a:moveTo>
                  <a:cubicBezTo>
                    <a:pt x="358" y="1"/>
                    <a:pt x="1" y="357"/>
                    <a:pt x="1" y="803"/>
                  </a:cubicBezTo>
                  <a:cubicBezTo>
                    <a:pt x="1" y="1232"/>
                    <a:pt x="358" y="1589"/>
                    <a:pt x="804" y="1589"/>
                  </a:cubicBezTo>
                  <a:cubicBezTo>
                    <a:pt x="1232" y="1589"/>
                    <a:pt x="1589" y="1232"/>
                    <a:pt x="1589" y="803"/>
                  </a:cubicBezTo>
                  <a:cubicBezTo>
                    <a:pt x="1589" y="357"/>
                    <a:pt x="1232" y="1"/>
                    <a:pt x="8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872;p38">
              <a:extLst>
                <a:ext uri="{FF2B5EF4-FFF2-40B4-BE49-F238E27FC236}">
                  <a16:creationId xmlns:a16="http://schemas.microsoft.com/office/drawing/2014/main" id="{E78A5375-729F-4979-89E9-D0DABC1F8BF7}"/>
                </a:ext>
              </a:extLst>
            </p:cNvPr>
            <p:cNvSpPr/>
            <p:nvPr/>
          </p:nvSpPr>
          <p:spPr>
            <a:xfrm>
              <a:off x="4719750" y="3031675"/>
              <a:ext cx="29900" cy="30350"/>
            </a:xfrm>
            <a:custGeom>
              <a:avLst/>
              <a:gdLst/>
              <a:ahLst/>
              <a:cxnLst/>
              <a:rect l="l" t="t" r="r" b="b"/>
              <a:pathLst>
                <a:path w="1196" h="1214" extrusionOk="0">
                  <a:moveTo>
                    <a:pt x="589" y="1"/>
                  </a:moveTo>
                  <a:cubicBezTo>
                    <a:pt x="268" y="1"/>
                    <a:pt x="0" y="286"/>
                    <a:pt x="0" y="607"/>
                  </a:cubicBezTo>
                  <a:cubicBezTo>
                    <a:pt x="0" y="946"/>
                    <a:pt x="268" y="1214"/>
                    <a:pt x="589" y="1214"/>
                  </a:cubicBezTo>
                  <a:cubicBezTo>
                    <a:pt x="928" y="1214"/>
                    <a:pt x="1196" y="946"/>
                    <a:pt x="1196" y="607"/>
                  </a:cubicBezTo>
                  <a:cubicBezTo>
                    <a:pt x="1196" y="286"/>
                    <a:pt x="928" y="1"/>
                    <a:pt x="58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Google Shape;873;p38">
            <a:extLst>
              <a:ext uri="{FF2B5EF4-FFF2-40B4-BE49-F238E27FC236}">
                <a16:creationId xmlns:a16="http://schemas.microsoft.com/office/drawing/2014/main" id="{C7F96F91-9D43-4EAE-BBF5-D3D300718E4E}"/>
              </a:ext>
            </a:extLst>
          </p:cNvPr>
          <p:cNvSpPr/>
          <p:nvPr/>
        </p:nvSpPr>
        <p:spPr>
          <a:xfrm>
            <a:off x="7235378" y="1745476"/>
            <a:ext cx="340878" cy="320045"/>
          </a:xfrm>
          <a:custGeom>
            <a:avLst/>
            <a:gdLst/>
            <a:ahLst/>
            <a:cxnLst/>
            <a:rect l="l" t="t" r="r" b="b"/>
            <a:pathLst>
              <a:path w="10314" h="9391" extrusionOk="0">
                <a:moveTo>
                  <a:pt x="5157" y="1"/>
                </a:moveTo>
                <a:cubicBezTo>
                  <a:pt x="4568" y="1"/>
                  <a:pt x="4086" y="482"/>
                  <a:pt x="4086" y="1071"/>
                </a:cubicBezTo>
                <a:cubicBezTo>
                  <a:pt x="4086" y="1553"/>
                  <a:pt x="4425" y="1963"/>
                  <a:pt x="4889" y="2088"/>
                </a:cubicBezTo>
                <a:lnTo>
                  <a:pt x="4889" y="3926"/>
                </a:lnTo>
                <a:cubicBezTo>
                  <a:pt x="4497" y="3997"/>
                  <a:pt x="4176" y="4229"/>
                  <a:pt x="3997" y="4550"/>
                </a:cubicBezTo>
                <a:lnTo>
                  <a:pt x="2284" y="3837"/>
                </a:lnTo>
                <a:cubicBezTo>
                  <a:pt x="2338" y="3373"/>
                  <a:pt x="2088" y="2891"/>
                  <a:pt x="1624" y="2695"/>
                </a:cubicBezTo>
                <a:cubicBezTo>
                  <a:pt x="1490" y="2643"/>
                  <a:pt x="1353" y="2618"/>
                  <a:pt x="1219" y="2618"/>
                </a:cubicBezTo>
                <a:cubicBezTo>
                  <a:pt x="798" y="2618"/>
                  <a:pt x="404" y="2860"/>
                  <a:pt x="214" y="3266"/>
                </a:cubicBezTo>
                <a:cubicBezTo>
                  <a:pt x="0" y="3819"/>
                  <a:pt x="250" y="4443"/>
                  <a:pt x="803" y="4675"/>
                </a:cubicBezTo>
                <a:cubicBezTo>
                  <a:pt x="932" y="4727"/>
                  <a:pt x="1067" y="4752"/>
                  <a:pt x="1201" y="4752"/>
                </a:cubicBezTo>
                <a:cubicBezTo>
                  <a:pt x="1529" y="4752"/>
                  <a:pt x="1849" y="4603"/>
                  <a:pt x="2052" y="4336"/>
                </a:cubicBezTo>
                <a:lnTo>
                  <a:pt x="3801" y="5050"/>
                </a:lnTo>
                <a:cubicBezTo>
                  <a:pt x="3801" y="5086"/>
                  <a:pt x="3801" y="5157"/>
                  <a:pt x="3801" y="5211"/>
                </a:cubicBezTo>
                <a:cubicBezTo>
                  <a:pt x="3801" y="5514"/>
                  <a:pt x="3890" y="5799"/>
                  <a:pt x="4051" y="6014"/>
                </a:cubicBezTo>
                <a:lnTo>
                  <a:pt x="2677" y="7423"/>
                </a:lnTo>
                <a:cubicBezTo>
                  <a:pt x="2506" y="7319"/>
                  <a:pt x="2313" y="7268"/>
                  <a:pt x="2122" y="7268"/>
                </a:cubicBezTo>
                <a:cubicBezTo>
                  <a:pt x="1854" y="7268"/>
                  <a:pt x="1590" y="7368"/>
                  <a:pt x="1392" y="7566"/>
                </a:cubicBezTo>
                <a:cubicBezTo>
                  <a:pt x="964" y="7994"/>
                  <a:pt x="964" y="8654"/>
                  <a:pt x="1392" y="9082"/>
                </a:cubicBezTo>
                <a:cubicBezTo>
                  <a:pt x="1597" y="9288"/>
                  <a:pt x="1869" y="9390"/>
                  <a:pt x="2141" y="9390"/>
                </a:cubicBezTo>
                <a:cubicBezTo>
                  <a:pt x="2414" y="9390"/>
                  <a:pt x="2686" y="9288"/>
                  <a:pt x="2891" y="9082"/>
                </a:cubicBezTo>
                <a:cubicBezTo>
                  <a:pt x="3230" y="8726"/>
                  <a:pt x="3283" y="8190"/>
                  <a:pt x="3051" y="7780"/>
                </a:cubicBezTo>
                <a:lnTo>
                  <a:pt x="4461" y="6370"/>
                </a:lnTo>
                <a:cubicBezTo>
                  <a:pt x="4657" y="6495"/>
                  <a:pt x="4889" y="6549"/>
                  <a:pt x="5121" y="6549"/>
                </a:cubicBezTo>
                <a:lnTo>
                  <a:pt x="5175" y="6549"/>
                </a:lnTo>
                <a:cubicBezTo>
                  <a:pt x="5407" y="6549"/>
                  <a:pt x="5639" y="6495"/>
                  <a:pt x="5853" y="6370"/>
                </a:cubicBezTo>
                <a:lnTo>
                  <a:pt x="7244" y="7780"/>
                </a:lnTo>
                <a:cubicBezTo>
                  <a:pt x="7013" y="8190"/>
                  <a:pt x="7066" y="8726"/>
                  <a:pt x="7405" y="9082"/>
                </a:cubicBezTo>
                <a:cubicBezTo>
                  <a:pt x="7619" y="9288"/>
                  <a:pt x="7896" y="9390"/>
                  <a:pt x="8170" y="9390"/>
                </a:cubicBezTo>
                <a:cubicBezTo>
                  <a:pt x="8444" y="9390"/>
                  <a:pt x="8716" y="9288"/>
                  <a:pt x="8922" y="9082"/>
                </a:cubicBezTo>
                <a:cubicBezTo>
                  <a:pt x="9332" y="8672"/>
                  <a:pt x="9332" y="7994"/>
                  <a:pt x="8922" y="7584"/>
                </a:cubicBezTo>
                <a:cubicBezTo>
                  <a:pt x="8720" y="7382"/>
                  <a:pt x="8450" y="7282"/>
                  <a:pt x="8174" y="7282"/>
                </a:cubicBezTo>
                <a:cubicBezTo>
                  <a:pt x="7985" y="7282"/>
                  <a:pt x="7793" y="7329"/>
                  <a:pt x="7619" y="7423"/>
                </a:cubicBezTo>
                <a:lnTo>
                  <a:pt x="6245" y="6031"/>
                </a:lnTo>
                <a:cubicBezTo>
                  <a:pt x="6406" y="5799"/>
                  <a:pt x="6513" y="5532"/>
                  <a:pt x="6513" y="5228"/>
                </a:cubicBezTo>
                <a:cubicBezTo>
                  <a:pt x="6513" y="5175"/>
                  <a:pt x="6513" y="5104"/>
                  <a:pt x="6495" y="5068"/>
                </a:cubicBezTo>
                <a:lnTo>
                  <a:pt x="8244" y="4336"/>
                </a:lnTo>
                <a:cubicBezTo>
                  <a:pt x="8450" y="4607"/>
                  <a:pt x="8777" y="4766"/>
                  <a:pt x="9118" y="4766"/>
                </a:cubicBezTo>
                <a:cubicBezTo>
                  <a:pt x="9249" y="4766"/>
                  <a:pt x="9382" y="4743"/>
                  <a:pt x="9510" y="4693"/>
                </a:cubicBezTo>
                <a:cubicBezTo>
                  <a:pt x="10046" y="4443"/>
                  <a:pt x="10313" y="3837"/>
                  <a:pt x="10081" y="3284"/>
                </a:cubicBezTo>
                <a:cubicBezTo>
                  <a:pt x="9906" y="2878"/>
                  <a:pt x="9504" y="2636"/>
                  <a:pt x="9079" y="2636"/>
                </a:cubicBezTo>
                <a:cubicBezTo>
                  <a:pt x="8944" y="2636"/>
                  <a:pt x="8806" y="2661"/>
                  <a:pt x="8672" y="2713"/>
                </a:cubicBezTo>
                <a:cubicBezTo>
                  <a:pt x="8226" y="2891"/>
                  <a:pt x="7958" y="3373"/>
                  <a:pt x="8030" y="3855"/>
                </a:cubicBezTo>
                <a:lnTo>
                  <a:pt x="6317" y="4568"/>
                </a:lnTo>
                <a:cubicBezTo>
                  <a:pt x="6120" y="4247"/>
                  <a:pt x="5781" y="3997"/>
                  <a:pt x="5407" y="3944"/>
                </a:cubicBezTo>
                <a:lnTo>
                  <a:pt x="5407" y="2088"/>
                </a:lnTo>
                <a:cubicBezTo>
                  <a:pt x="5871" y="1963"/>
                  <a:pt x="6210" y="1553"/>
                  <a:pt x="6210" y="1071"/>
                </a:cubicBezTo>
                <a:cubicBezTo>
                  <a:pt x="6210" y="482"/>
                  <a:pt x="5746" y="1"/>
                  <a:pt x="515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874;p38">
            <a:extLst>
              <a:ext uri="{FF2B5EF4-FFF2-40B4-BE49-F238E27FC236}">
                <a16:creationId xmlns:a16="http://schemas.microsoft.com/office/drawing/2014/main" id="{FE8052E7-33A5-40FF-805F-2F2C460FF8B0}"/>
              </a:ext>
            </a:extLst>
          </p:cNvPr>
          <p:cNvSpPr/>
          <p:nvPr/>
        </p:nvSpPr>
        <p:spPr>
          <a:xfrm>
            <a:off x="7758873" y="1778333"/>
            <a:ext cx="352082" cy="254203"/>
          </a:xfrm>
          <a:custGeom>
            <a:avLst/>
            <a:gdLst/>
            <a:ahLst/>
            <a:cxnLst/>
            <a:rect l="l" t="t" r="r" b="b"/>
            <a:pathLst>
              <a:path w="10653" h="7459" extrusionOk="0">
                <a:moveTo>
                  <a:pt x="9475" y="803"/>
                </a:moveTo>
                <a:lnTo>
                  <a:pt x="5514" y="4657"/>
                </a:lnTo>
                <a:cubicBezTo>
                  <a:pt x="5460" y="4711"/>
                  <a:pt x="5394" y="4737"/>
                  <a:pt x="5327" y="4737"/>
                </a:cubicBezTo>
                <a:cubicBezTo>
                  <a:pt x="5260" y="4737"/>
                  <a:pt x="5193" y="4711"/>
                  <a:pt x="5139" y="4657"/>
                </a:cubicBezTo>
                <a:lnTo>
                  <a:pt x="1196" y="803"/>
                </a:lnTo>
                <a:close/>
                <a:moveTo>
                  <a:pt x="804" y="1160"/>
                </a:moveTo>
                <a:lnTo>
                  <a:pt x="3409" y="3693"/>
                </a:lnTo>
                <a:lnTo>
                  <a:pt x="804" y="6299"/>
                </a:lnTo>
                <a:lnTo>
                  <a:pt x="804" y="1160"/>
                </a:lnTo>
                <a:close/>
                <a:moveTo>
                  <a:pt x="9850" y="1178"/>
                </a:moveTo>
                <a:lnTo>
                  <a:pt x="9850" y="6299"/>
                </a:lnTo>
                <a:lnTo>
                  <a:pt x="7263" y="3693"/>
                </a:lnTo>
                <a:lnTo>
                  <a:pt x="9850" y="1178"/>
                </a:lnTo>
                <a:close/>
                <a:moveTo>
                  <a:pt x="6906" y="4068"/>
                </a:moveTo>
                <a:lnTo>
                  <a:pt x="9493" y="6655"/>
                </a:lnTo>
                <a:lnTo>
                  <a:pt x="1196" y="6655"/>
                </a:lnTo>
                <a:lnTo>
                  <a:pt x="3783" y="4068"/>
                </a:lnTo>
                <a:lnTo>
                  <a:pt x="4782" y="5032"/>
                </a:lnTo>
                <a:cubicBezTo>
                  <a:pt x="4943" y="5192"/>
                  <a:pt x="5139" y="5264"/>
                  <a:pt x="5353" y="5264"/>
                </a:cubicBezTo>
                <a:cubicBezTo>
                  <a:pt x="5550" y="5264"/>
                  <a:pt x="5746" y="5192"/>
                  <a:pt x="5907" y="5032"/>
                </a:cubicBezTo>
                <a:lnTo>
                  <a:pt x="6906" y="4068"/>
                </a:lnTo>
                <a:close/>
                <a:moveTo>
                  <a:pt x="1" y="0"/>
                </a:moveTo>
                <a:lnTo>
                  <a:pt x="1" y="7458"/>
                </a:lnTo>
                <a:lnTo>
                  <a:pt x="10653" y="7458"/>
                </a:lnTo>
                <a:lnTo>
                  <a:pt x="1065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875;p38">
            <a:extLst>
              <a:ext uri="{FF2B5EF4-FFF2-40B4-BE49-F238E27FC236}">
                <a16:creationId xmlns:a16="http://schemas.microsoft.com/office/drawing/2014/main" id="{A3029C0E-929A-4D55-80C8-C4C86AFE1716}"/>
              </a:ext>
            </a:extLst>
          </p:cNvPr>
          <p:cNvGrpSpPr/>
          <p:nvPr/>
        </p:nvGrpSpPr>
        <p:grpSpPr>
          <a:xfrm>
            <a:off x="8396572" y="1705391"/>
            <a:ext cx="351487" cy="398940"/>
            <a:chOff x="6425500" y="2795700"/>
            <a:chExt cx="265875" cy="292650"/>
          </a:xfrm>
        </p:grpSpPr>
        <p:sp>
          <p:nvSpPr>
            <p:cNvPr id="22" name="Google Shape;876;p38">
              <a:extLst>
                <a:ext uri="{FF2B5EF4-FFF2-40B4-BE49-F238E27FC236}">
                  <a16:creationId xmlns:a16="http://schemas.microsoft.com/office/drawing/2014/main" id="{C4834066-B29A-411A-9A0C-E7165465F130}"/>
                </a:ext>
              </a:extLst>
            </p:cNvPr>
            <p:cNvSpPr/>
            <p:nvPr/>
          </p:nvSpPr>
          <p:spPr>
            <a:xfrm>
              <a:off x="6425500" y="2795700"/>
              <a:ext cx="265875" cy="292650"/>
            </a:xfrm>
            <a:custGeom>
              <a:avLst/>
              <a:gdLst/>
              <a:ahLst/>
              <a:cxnLst/>
              <a:rect l="l" t="t" r="r" b="b"/>
              <a:pathLst>
                <a:path w="10635" h="11706" extrusionOk="0">
                  <a:moveTo>
                    <a:pt x="7976" y="2124"/>
                  </a:moveTo>
                  <a:lnTo>
                    <a:pt x="7976" y="6567"/>
                  </a:lnTo>
                  <a:lnTo>
                    <a:pt x="6781" y="7709"/>
                  </a:lnTo>
                  <a:cubicBezTo>
                    <a:pt x="6343" y="7379"/>
                    <a:pt x="5826" y="7214"/>
                    <a:pt x="5311" y="7214"/>
                  </a:cubicBezTo>
                  <a:cubicBezTo>
                    <a:pt x="4796" y="7214"/>
                    <a:pt x="4283" y="7379"/>
                    <a:pt x="3854" y="7709"/>
                  </a:cubicBezTo>
                  <a:lnTo>
                    <a:pt x="2659" y="6567"/>
                  </a:lnTo>
                  <a:lnTo>
                    <a:pt x="2659" y="2124"/>
                  </a:lnTo>
                  <a:close/>
                  <a:moveTo>
                    <a:pt x="785" y="5514"/>
                  </a:moveTo>
                  <a:lnTo>
                    <a:pt x="3444" y="8048"/>
                  </a:lnTo>
                  <a:lnTo>
                    <a:pt x="785" y="10581"/>
                  </a:lnTo>
                  <a:lnTo>
                    <a:pt x="785" y="5514"/>
                  </a:lnTo>
                  <a:close/>
                  <a:moveTo>
                    <a:pt x="9832" y="5532"/>
                  </a:moveTo>
                  <a:lnTo>
                    <a:pt x="9832" y="10599"/>
                  </a:lnTo>
                  <a:lnTo>
                    <a:pt x="7173" y="8066"/>
                  </a:lnTo>
                  <a:lnTo>
                    <a:pt x="9832" y="5532"/>
                  </a:lnTo>
                  <a:close/>
                  <a:moveTo>
                    <a:pt x="5317" y="7749"/>
                  </a:moveTo>
                  <a:cubicBezTo>
                    <a:pt x="5781" y="7749"/>
                    <a:pt x="6245" y="7914"/>
                    <a:pt x="6602" y="8244"/>
                  </a:cubicBezTo>
                  <a:lnTo>
                    <a:pt x="6781" y="8423"/>
                  </a:lnTo>
                  <a:lnTo>
                    <a:pt x="9403" y="10903"/>
                  </a:lnTo>
                  <a:lnTo>
                    <a:pt x="1232" y="10903"/>
                  </a:lnTo>
                  <a:lnTo>
                    <a:pt x="3854" y="8423"/>
                  </a:lnTo>
                  <a:lnTo>
                    <a:pt x="4033" y="8244"/>
                  </a:lnTo>
                  <a:cubicBezTo>
                    <a:pt x="4390" y="7914"/>
                    <a:pt x="4854" y="7749"/>
                    <a:pt x="5317" y="7749"/>
                  </a:cubicBezTo>
                  <a:close/>
                  <a:moveTo>
                    <a:pt x="5317" y="1"/>
                  </a:moveTo>
                  <a:lnTo>
                    <a:pt x="3712" y="1339"/>
                  </a:lnTo>
                  <a:lnTo>
                    <a:pt x="1856" y="1339"/>
                  </a:lnTo>
                  <a:lnTo>
                    <a:pt x="1856" y="2499"/>
                  </a:lnTo>
                  <a:lnTo>
                    <a:pt x="0" y="4283"/>
                  </a:lnTo>
                  <a:lnTo>
                    <a:pt x="0" y="11706"/>
                  </a:lnTo>
                  <a:lnTo>
                    <a:pt x="10635" y="11706"/>
                  </a:lnTo>
                  <a:lnTo>
                    <a:pt x="10635" y="4283"/>
                  </a:lnTo>
                  <a:lnTo>
                    <a:pt x="8761" y="2499"/>
                  </a:lnTo>
                  <a:lnTo>
                    <a:pt x="8761" y="1339"/>
                  </a:lnTo>
                  <a:lnTo>
                    <a:pt x="6905" y="1339"/>
                  </a:lnTo>
                  <a:lnTo>
                    <a:pt x="531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877;p38">
              <a:extLst>
                <a:ext uri="{FF2B5EF4-FFF2-40B4-BE49-F238E27FC236}">
                  <a16:creationId xmlns:a16="http://schemas.microsoft.com/office/drawing/2014/main" id="{D8ED3F7A-5260-45C6-AFD5-A55145BC53D2}"/>
                </a:ext>
              </a:extLst>
            </p:cNvPr>
            <p:cNvSpPr/>
            <p:nvPr/>
          </p:nvSpPr>
          <p:spPr>
            <a:xfrm>
              <a:off x="6515150" y="2868425"/>
              <a:ext cx="86575" cy="87000"/>
            </a:xfrm>
            <a:custGeom>
              <a:avLst/>
              <a:gdLst/>
              <a:ahLst/>
              <a:cxnLst/>
              <a:rect l="l" t="t" r="r" b="b"/>
              <a:pathLst>
                <a:path w="3463" h="3480" extrusionOk="0">
                  <a:moveTo>
                    <a:pt x="1731" y="1338"/>
                  </a:moveTo>
                  <a:cubicBezTo>
                    <a:pt x="1963" y="1338"/>
                    <a:pt x="2160" y="1517"/>
                    <a:pt x="2160" y="1767"/>
                  </a:cubicBezTo>
                  <a:cubicBezTo>
                    <a:pt x="2160" y="1999"/>
                    <a:pt x="1963" y="2195"/>
                    <a:pt x="1731" y="2195"/>
                  </a:cubicBezTo>
                  <a:cubicBezTo>
                    <a:pt x="1500" y="2195"/>
                    <a:pt x="1303" y="1981"/>
                    <a:pt x="1303" y="1767"/>
                  </a:cubicBezTo>
                  <a:cubicBezTo>
                    <a:pt x="1303" y="1517"/>
                    <a:pt x="1500" y="1338"/>
                    <a:pt x="1731" y="1338"/>
                  </a:cubicBezTo>
                  <a:close/>
                  <a:moveTo>
                    <a:pt x="1749" y="0"/>
                  </a:moveTo>
                  <a:cubicBezTo>
                    <a:pt x="786" y="0"/>
                    <a:pt x="19" y="767"/>
                    <a:pt x="19" y="1731"/>
                  </a:cubicBezTo>
                  <a:cubicBezTo>
                    <a:pt x="1" y="2694"/>
                    <a:pt x="768" y="3462"/>
                    <a:pt x="1731" y="3479"/>
                  </a:cubicBezTo>
                  <a:cubicBezTo>
                    <a:pt x="2035" y="3479"/>
                    <a:pt x="2320" y="3408"/>
                    <a:pt x="2588" y="3265"/>
                  </a:cubicBezTo>
                  <a:cubicBezTo>
                    <a:pt x="2695" y="3212"/>
                    <a:pt x="2731" y="3069"/>
                    <a:pt x="2695" y="2962"/>
                  </a:cubicBezTo>
                  <a:cubicBezTo>
                    <a:pt x="2646" y="2888"/>
                    <a:pt x="2562" y="2848"/>
                    <a:pt x="2480" y="2848"/>
                  </a:cubicBezTo>
                  <a:cubicBezTo>
                    <a:pt x="2444" y="2848"/>
                    <a:pt x="2407" y="2856"/>
                    <a:pt x="2374" y="2873"/>
                  </a:cubicBezTo>
                  <a:cubicBezTo>
                    <a:pt x="2178" y="2980"/>
                    <a:pt x="1963" y="3033"/>
                    <a:pt x="1731" y="3033"/>
                  </a:cubicBezTo>
                  <a:cubicBezTo>
                    <a:pt x="1018" y="3033"/>
                    <a:pt x="429" y="2445"/>
                    <a:pt x="447" y="1749"/>
                  </a:cubicBezTo>
                  <a:cubicBezTo>
                    <a:pt x="447" y="1035"/>
                    <a:pt x="1036" y="446"/>
                    <a:pt x="1749" y="446"/>
                  </a:cubicBezTo>
                  <a:cubicBezTo>
                    <a:pt x="2445" y="446"/>
                    <a:pt x="3034" y="1017"/>
                    <a:pt x="3034" y="1749"/>
                  </a:cubicBezTo>
                  <a:lnTo>
                    <a:pt x="3034" y="2159"/>
                  </a:lnTo>
                  <a:cubicBezTo>
                    <a:pt x="2784" y="2159"/>
                    <a:pt x="2606" y="1981"/>
                    <a:pt x="2606" y="1749"/>
                  </a:cubicBezTo>
                  <a:cubicBezTo>
                    <a:pt x="2606" y="1321"/>
                    <a:pt x="2320" y="946"/>
                    <a:pt x="1892" y="874"/>
                  </a:cubicBezTo>
                  <a:cubicBezTo>
                    <a:pt x="1836" y="862"/>
                    <a:pt x="1778" y="855"/>
                    <a:pt x="1721" y="855"/>
                  </a:cubicBezTo>
                  <a:cubicBezTo>
                    <a:pt x="1382" y="855"/>
                    <a:pt x="1051" y="1074"/>
                    <a:pt x="929" y="1410"/>
                  </a:cubicBezTo>
                  <a:cubicBezTo>
                    <a:pt x="786" y="1784"/>
                    <a:pt x="929" y="2248"/>
                    <a:pt x="1285" y="2462"/>
                  </a:cubicBezTo>
                  <a:cubicBezTo>
                    <a:pt x="1423" y="2545"/>
                    <a:pt x="1575" y="2585"/>
                    <a:pt x="1728" y="2585"/>
                  </a:cubicBezTo>
                  <a:cubicBezTo>
                    <a:pt x="1972" y="2585"/>
                    <a:pt x="2216" y="2482"/>
                    <a:pt x="2392" y="2284"/>
                  </a:cubicBezTo>
                  <a:cubicBezTo>
                    <a:pt x="2552" y="2480"/>
                    <a:pt x="2784" y="2587"/>
                    <a:pt x="3052" y="2587"/>
                  </a:cubicBezTo>
                  <a:cubicBezTo>
                    <a:pt x="3284" y="2587"/>
                    <a:pt x="3462" y="2391"/>
                    <a:pt x="3462" y="2141"/>
                  </a:cubicBezTo>
                  <a:lnTo>
                    <a:pt x="3462" y="1731"/>
                  </a:lnTo>
                  <a:cubicBezTo>
                    <a:pt x="3462" y="767"/>
                    <a:pt x="2695" y="0"/>
                    <a:pt x="174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" name="Google Shape;878;p38">
            <a:extLst>
              <a:ext uri="{FF2B5EF4-FFF2-40B4-BE49-F238E27FC236}">
                <a16:creationId xmlns:a16="http://schemas.microsoft.com/office/drawing/2014/main" id="{F654FA65-9328-42CE-B476-689899F784BB}"/>
              </a:ext>
            </a:extLst>
          </p:cNvPr>
          <p:cNvSpPr/>
          <p:nvPr/>
        </p:nvSpPr>
        <p:spPr>
          <a:xfrm>
            <a:off x="8894278" y="1737892"/>
            <a:ext cx="352677" cy="335654"/>
          </a:xfrm>
          <a:custGeom>
            <a:avLst/>
            <a:gdLst/>
            <a:ahLst/>
            <a:cxnLst/>
            <a:rect l="l" t="t" r="r" b="b"/>
            <a:pathLst>
              <a:path w="10671" h="9849" extrusionOk="0">
                <a:moveTo>
                  <a:pt x="8726" y="1430"/>
                </a:moveTo>
                <a:lnTo>
                  <a:pt x="3391" y="6426"/>
                </a:lnTo>
                <a:lnTo>
                  <a:pt x="946" y="5588"/>
                </a:lnTo>
                <a:lnTo>
                  <a:pt x="8726" y="1430"/>
                </a:lnTo>
                <a:close/>
                <a:moveTo>
                  <a:pt x="9957" y="1216"/>
                </a:moveTo>
                <a:lnTo>
                  <a:pt x="8833" y="8282"/>
                </a:lnTo>
                <a:lnTo>
                  <a:pt x="6442" y="7461"/>
                </a:lnTo>
                <a:lnTo>
                  <a:pt x="6424" y="7461"/>
                </a:lnTo>
                <a:lnTo>
                  <a:pt x="5478" y="7122"/>
                </a:lnTo>
                <a:lnTo>
                  <a:pt x="9957" y="1216"/>
                </a:lnTo>
                <a:close/>
                <a:moveTo>
                  <a:pt x="8761" y="2001"/>
                </a:moveTo>
                <a:lnTo>
                  <a:pt x="4943" y="6944"/>
                </a:lnTo>
                <a:lnTo>
                  <a:pt x="4782" y="7158"/>
                </a:lnTo>
                <a:cubicBezTo>
                  <a:pt x="4765" y="7176"/>
                  <a:pt x="4747" y="7211"/>
                  <a:pt x="4729" y="7265"/>
                </a:cubicBezTo>
                <a:lnTo>
                  <a:pt x="4693" y="7425"/>
                </a:lnTo>
                <a:lnTo>
                  <a:pt x="4426" y="8639"/>
                </a:lnTo>
                <a:lnTo>
                  <a:pt x="3783" y="6783"/>
                </a:lnTo>
                <a:lnTo>
                  <a:pt x="8761" y="2001"/>
                </a:lnTo>
                <a:close/>
                <a:moveTo>
                  <a:pt x="5211" y="7622"/>
                </a:moveTo>
                <a:lnTo>
                  <a:pt x="5853" y="7836"/>
                </a:lnTo>
                <a:lnTo>
                  <a:pt x="4961" y="8710"/>
                </a:lnTo>
                <a:lnTo>
                  <a:pt x="4961" y="8710"/>
                </a:lnTo>
                <a:lnTo>
                  <a:pt x="5211" y="7622"/>
                </a:lnTo>
                <a:close/>
                <a:moveTo>
                  <a:pt x="10390" y="0"/>
                </a:moveTo>
                <a:cubicBezTo>
                  <a:pt x="10342" y="0"/>
                  <a:pt x="10292" y="14"/>
                  <a:pt x="10242" y="39"/>
                </a:cubicBezTo>
                <a:lnTo>
                  <a:pt x="161" y="5391"/>
                </a:lnTo>
                <a:cubicBezTo>
                  <a:pt x="72" y="5445"/>
                  <a:pt x="1" y="5552"/>
                  <a:pt x="1" y="5641"/>
                </a:cubicBezTo>
                <a:cubicBezTo>
                  <a:pt x="1" y="5748"/>
                  <a:pt x="90" y="5855"/>
                  <a:pt x="179" y="5873"/>
                </a:cubicBezTo>
                <a:lnTo>
                  <a:pt x="2945" y="6819"/>
                </a:lnTo>
                <a:lnTo>
                  <a:pt x="3301" y="6944"/>
                </a:lnTo>
                <a:lnTo>
                  <a:pt x="3373" y="7176"/>
                </a:lnTo>
                <a:lnTo>
                  <a:pt x="4194" y="9638"/>
                </a:lnTo>
                <a:lnTo>
                  <a:pt x="4194" y="9656"/>
                </a:lnTo>
                <a:lnTo>
                  <a:pt x="4194" y="9674"/>
                </a:lnTo>
                <a:cubicBezTo>
                  <a:pt x="4229" y="9745"/>
                  <a:pt x="4301" y="9816"/>
                  <a:pt x="4390" y="9834"/>
                </a:cubicBezTo>
                <a:cubicBezTo>
                  <a:pt x="4419" y="9844"/>
                  <a:pt x="4446" y="9848"/>
                  <a:pt x="4472" y="9848"/>
                </a:cubicBezTo>
                <a:cubicBezTo>
                  <a:pt x="4543" y="9848"/>
                  <a:pt x="4605" y="9815"/>
                  <a:pt x="4658" y="9763"/>
                </a:cubicBezTo>
                <a:lnTo>
                  <a:pt x="4747" y="9674"/>
                </a:lnTo>
                <a:lnTo>
                  <a:pt x="6424" y="8032"/>
                </a:lnTo>
                <a:lnTo>
                  <a:pt x="8975" y="8906"/>
                </a:lnTo>
                <a:cubicBezTo>
                  <a:pt x="9001" y="8919"/>
                  <a:pt x="9028" y="8925"/>
                  <a:pt x="9056" y="8925"/>
                </a:cubicBezTo>
                <a:cubicBezTo>
                  <a:pt x="9106" y="8925"/>
                  <a:pt x="9155" y="8905"/>
                  <a:pt x="9190" y="8871"/>
                </a:cubicBezTo>
                <a:cubicBezTo>
                  <a:pt x="9261" y="8835"/>
                  <a:pt x="9314" y="8764"/>
                  <a:pt x="9332" y="8692"/>
                </a:cubicBezTo>
                <a:lnTo>
                  <a:pt x="10653" y="324"/>
                </a:lnTo>
                <a:cubicBezTo>
                  <a:pt x="10670" y="199"/>
                  <a:pt x="10617" y="110"/>
                  <a:pt x="10546" y="56"/>
                </a:cubicBezTo>
                <a:cubicBezTo>
                  <a:pt x="10498" y="18"/>
                  <a:pt x="10445" y="0"/>
                  <a:pt x="1039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879;p38">
            <a:extLst>
              <a:ext uri="{FF2B5EF4-FFF2-40B4-BE49-F238E27FC236}">
                <a16:creationId xmlns:a16="http://schemas.microsoft.com/office/drawing/2014/main" id="{DC59C150-1832-4439-BEA9-81EAFF9866A6}"/>
              </a:ext>
            </a:extLst>
          </p:cNvPr>
          <p:cNvGrpSpPr/>
          <p:nvPr/>
        </p:nvGrpSpPr>
        <p:grpSpPr>
          <a:xfrm>
            <a:off x="9474618" y="1760035"/>
            <a:ext cx="350297" cy="290464"/>
            <a:chOff x="5549875" y="2418425"/>
            <a:chExt cx="264975" cy="213075"/>
          </a:xfrm>
        </p:grpSpPr>
        <p:sp>
          <p:nvSpPr>
            <p:cNvPr id="26" name="Google Shape;880;p38">
              <a:extLst>
                <a:ext uri="{FF2B5EF4-FFF2-40B4-BE49-F238E27FC236}">
                  <a16:creationId xmlns:a16="http://schemas.microsoft.com/office/drawing/2014/main" id="{25E5C08D-2DEF-417A-BA40-BB2B16656108}"/>
                </a:ext>
              </a:extLst>
            </p:cNvPr>
            <p:cNvSpPr/>
            <p:nvPr/>
          </p:nvSpPr>
          <p:spPr>
            <a:xfrm>
              <a:off x="5549875" y="2576925"/>
              <a:ext cx="42400" cy="54575"/>
            </a:xfrm>
            <a:custGeom>
              <a:avLst/>
              <a:gdLst/>
              <a:ahLst/>
              <a:cxnLst/>
              <a:rect l="l" t="t" r="r" b="b"/>
              <a:pathLst>
                <a:path w="1696" h="2183" extrusionOk="0">
                  <a:moveTo>
                    <a:pt x="448" y="0"/>
                  </a:moveTo>
                  <a:cubicBezTo>
                    <a:pt x="379" y="0"/>
                    <a:pt x="311" y="20"/>
                    <a:pt x="250" y="62"/>
                  </a:cubicBezTo>
                  <a:cubicBezTo>
                    <a:pt x="54" y="169"/>
                    <a:pt x="0" y="419"/>
                    <a:pt x="107" y="598"/>
                  </a:cubicBezTo>
                  <a:lnTo>
                    <a:pt x="910" y="1989"/>
                  </a:lnTo>
                  <a:cubicBezTo>
                    <a:pt x="971" y="2111"/>
                    <a:pt x="1114" y="2182"/>
                    <a:pt x="1255" y="2182"/>
                  </a:cubicBezTo>
                  <a:cubicBezTo>
                    <a:pt x="1322" y="2182"/>
                    <a:pt x="1388" y="2167"/>
                    <a:pt x="1446" y="2132"/>
                  </a:cubicBezTo>
                  <a:cubicBezTo>
                    <a:pt x="1624" y="2025"/>
                    <a:pt x="1695" y="1775"/>
                    <a:pt x="1588" y="1579"/>
                  </a:cubicBezTo>
                  <a:lnTo>
                    <a:pt x="785" y="205"/>
                  </a:lnTo>
                  <a:cubicBezTo>
                    <a:pt x="715" y="75"/>
                    <a:pt x="581" y="0"/>
                    <a:pt x="44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81;p38">
              <a:extLst>
                <a:ext uri="{FF2B5EF4-FFF2-40B4-BE49-F238E27FC236}">
                  <a16:creationId xmlns:a16="http://schemas.microsoft.com/office/drawing/2014/main" id="{F1417895-2D1C-4849-AFC2-02EFFE14F7E2}"/>
                </a:ext>
              </a:extLst>
            </p:cNvPr>
            <p:cNvSpPr/>
            <p:nvPr/>
          </p:nvSpPr>
          <p:spPr>
            <a:xfrm>
              <a:off x="5576175" y="2418425"/>
              <a:ext cx="238675" cy="211200"/>
            </a:xfrm>
            <a:custGeom>
              <a:avLst/>
              <a:gdLst/>
              <a:ahLst/>
              <a:cxnLst/>
              <a:rect l="l" t="t" r="r" b="b"/>
              <a:pathLst>
                <a:path w="9547" h="8448" extrusionOk="0">
                  <a:moveTo>
                    <a:pt x="5693" y="6724"/>
                  </a:moveTo>
                  <a:lnTo>
                    <a:pt x="5568" y="7348"/>
                  </a:lnTo>
                  <a:lnTo>
                    <a:pt x="3730" y="7883"/>
                  </a:lnTo>
                  <a:lnTo>
                    <a:pt x="3284" y="7402"/>
                  </a:lnTo>
                  <a:lnTo>
                    <a:pt x="5693" y="6724"/>
                  </a:lnTo>
                  <a:close/>
                  <a:moveTo>
                    <a:pt x="6248" y="1"/>
                  </a:moveTo>
                  <a:cubicBezTo>
                    <a:pt x="6184" y="1"/>
                    <a:pt x="6119" y="24"/>
                    <a:pt x="6067" y="68"/>
                  </a:cubicBezTo>
                  <a:lnTo>
                    <a:pt x="1" y="5921"/>
                  </a:lnTo>
                  <a:lnTo>
                    <a:pt x="1196" y="8008"/>
                  </a:lnTo>
                  <a:lnTo>
                    <a:pt x="2713" y="7580"/>
                  </a:lnTo>
                  <a:lnTo>
                    <a:pt x="3391" y="8312"/>
                  </a:lnTo>
                  <a:cubicBezTo>
                    <a:pt x="3476" y="8396"/>
                    <a:pt x="3583" y="8448"/>
                    <a:pt x="3703" y="8448"/>
                  </a:cubicBezTo>
                  <a:cubicBezTo>
                    <a:pt x="3735" y="8448"/>
                    <a:pt x="3768" y="8444"/>
                    <a:pt x="3801" y="8437"/>
                  </a:cubicBezTo>
                  <a:lnTo>
                    <a:pt x="5800" y="7866"/>
                  </a:lnTo>
                  <a:cubicBezTo>
                    <a:pt x="5836" y="7848"/>
                    <a:pt x="5871" y="7830"/>
                    <a:pt x="5889" y="7812"/>
                  </a:cubicBezTo>
                  <a:cubicBezTo>
                    <a:pt x="5996" y="7758"/>
                    <a:pt x="6067" y="7651"/>
                    <a:pt x="6085" y="7544"/>
                  </a:cubicBezTo>
                  <a:lnTo>
                    <a:pt x="6264" y="6563"/>
                  </a:lnTo>
                  <a:lnTo>
                    <a:pt x="9315" y="5707"/>
                  </a:lnTo>
                  <a:cubicBezTo>
                    <a:pt x="9475" y="5635"/>
                    <a:pt x="9547" y="5439"/>
                    <a:pt x="9458" y="5296"/>
                  </a:cubicBezTo>
                  <a:lnTo>
                    <a:pt x="8565" y="3744"/>
                  </a:lnTo>
                  <a:lnTo>
                    <a:pt x="7370" y="1674"/>
                  </a:lnTo>
                  <a:lnTo>
                    <a:pt x="6478" y="140"/>
                  </a:lnTo>
                  <a:cubicBezTo>
                    <a:pt x="6426" y="46"/>
                    <a:pt x="6337" y="1"/>
                    <a:pt x="624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882;p38">
            <a:extLst>
              <a:ext uri="{FF2B5EF4-FFF2-40B4-BE49-F238E27FC236}">
                <a16:creationId xmlns:a16="http://schemas.microsoft.com/office/drawing/2014/main" id="{FF7B4973-B63E-4E2A-9CC4-908581BC54CE}"/>
              </a:ext>
            </a:extLst>
          </p:cNvPr>
          <p:cNvSpPr/>
          <p:nvPr/>
        </p:nvSpPr>
        <p:spPr>
          <a:xfrm>
            <a:off x="2620588" y="2368871"/>
            <a:ext cx="166936" cy="380674"/>
          </a:xfrm>
          <a:custGeom>
            <a:avLst/>
            <a:gdLst/>
            <a:ahLst/>
            <a:cxnLst/>
            <a:rect l="l" t="t" r="r" b="b"/>
            <a:pathLst>
              <a:path w="5051" h="11170" extrusionOk="0">
                <a:moveTo>
                  <a:pt x="1857" y="0"/>
                </a:moveTo>
                <a:cubicBezTo>
                  <a:pt x="839" y="0"/>
                  <a:pt x="1" y="839"/>
                  <a:pt x="1" y="1856"/>
                </a:cubicBezTo>
                <a:lnTo>
                  <a:pt x="1" y="8654"/>
                </a:lnTo>
                <a:cubicBezTo>
                  <a:pt x="1" y="10046"/>
                  <a:pt x="1125" y="11170"/>
                  <a:pt x="2517" y="11170"/>
                </a:cubicBezTo>
                <a:cubicBezTo>
                  <a:pt x="3908" y="11170"/>
                  <a:pt x="5050" y="10046"/>
                  <a:pt x="5050" y="8654"/>
                </a:cubicBezTo>
                <a:lnTo>
                  <a:pt x="5050" y="5853"/>
                </a:lnTo>
                <a:lnTo>
                  <a:pt x="4247" y="5853"/>
                </a:lnTo>
                <a:lnTo>
                  <a:pt x="4247" y="8654"/>
                </a:lnTo>
                <a:cubicBezTo>
                  <a:pt x="4247" y="9618"/>
                  <a:pt x="3480" y="10385"/>
                  <a:pt x="2517" y="10385"/>
                </a:cubicBezTo>
                <a:cubicBezTo>
                  <a:pt x="1571" y="10385"/>
                  <a:pt x="786" y="9618"/>
                  <a:pt x="786" y="8654"/>
                </a:cubicBezTo>
                <a:lnTo>
                  <a:pt x="786" y="1856"/>
                </a:lnTo>
                <a:cubicBezTo>
                  <a:pt x="786" y="1285"/>
                  <a:pt x="1268" y="803"/>
                  <a:pt x="1857" y="803"/>
                </a:cubicBezTo>
                <a:cubicBezTo>
                  <a:pt x="2445" y="803"/>
                  <a:pt x="2909" y="1285"/>
                  <a:pt x="2909" y="1856"/>
                </a:cubicBezTo>
                <a:lnTo>
                  <a:pt x="2909" y="8119"/>
                </a:lnTo>
                <a:cubicBezTo>
                  <a:pt x="2909" y="8351"/>
                  <a:pt x="2749" y="8511"/>
                  <a:pt x="2517" y="8511"/>
                </a:cubicBezTo>
                <a:cubicBezTo>
                  <a:pt x="2303" y="8511"/>
                  <a:pt x="2124" y="8351"/>
                  <a:pt x="2124" y="8119"/>
                </a:cubicBezTo>
                <a:lnTo>
                  <a:pt x="2124" y="4925"/>
                </a:lnTo>
                <a:lnTo>
                  <a:pt x="1321" y="4925"/>
                </a:lnTo>
                <a:lnTo>
                  <a:pt x="1321" y="8119"/>
                </a:lnTo>
                <a:cubicBezTo>
                  <a:pt x="1321" y="8779"/>
                  <a:pt x="1857" y="9314"/>
                  <a:pt x="2517" y="9314"/>
                </a:cubicBezTo>
                <a:cubicBezTo>
                  <a:pt x="3177" y="9314"/>
                  <a:pt x="3712" y="8779"/>
                  <a:pt x="3712" y="8119"/>
                </a:cubicBezTo>
                <a:lnTo>
                  <a:pt x="3712" y="1856"/>
                </a:lnTo>
                <a:cubicBezTo>
                  <a:pt x="3712" y="839"/>
                  <a:pt x="2891" y="0"/>
                  <a:pt x="18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" name="Google Shape;883;p38">
            <a:extLst>
              <a:ext uri="{FF2B5EF4-FFF2-40B4-BE49-F238E27FC236}">
                <a16:creationId xmlns:a16="http://schemas.microsoft.com/office/drawing/2014/main" id="{41E9E0C4-0F75-471E-A487-CB4ABC32C6C6}"/>
              </a:ext>
            </a:extLst>
          </p:cNvPr>
          <p:cNvGrpSpPr/>
          <p:nvPr/>
        </p:nvGrpSpPr>
        <p:grpSpPr>
          <a:xfrm>
            <a:off x="3570694" y="2404542"/>
            <a:ext cx="299598" cy="308322"/>
            <a:chOff x="3739275" y="2525850"/>
            <a:chExt cx="226625" cy="226175"/>
          </a:xfrm>
        </p:grpSpPr>
        <p:sp>
          <p:nvSpPr>
            <p:cNvPr id="30" name="Google Shape;884;p38">
              <a:extLst>
                <a:ext uri="{FF2B5EF4-FFF2-40B4-BE49-F238E27FC236}">
                  <a16:creationId xmlns:a16="http://schemas.microsoft.com/office/drawing/2014/main" id="{BC0DFCB0-9A80-4744-BF44-92E5851338EC}"/>
                </a:ext>
              </a:extLst>
            </p:cNvPr>
            <p:cNvSpPr/>
            <p:nvPr/>
          </p:nvSpPr>
          <p:spPr>
            <a:xfrm>
              <a:off x="3779425" y="2525850"/>
              <a:ext cx="20100" cy="40150"/>
            </a:xfrm>
            <a:custGeom>
              <a:avLst/>
              <a:gdLst/>
              <a:ahLst/>
              <a:cxnLst/>
              <a:rect l="l" t="t" r="r" b="b"/>
              <a:pathLst>
                <a:path w="804" h="1606" extrusionOk="0">
                  <a:moveTo>
                    <a:pt x="393" y="0"/>
                  </a:moveTo>
                  <a:cubicBezTo>
                    <a:pt x="179" y="0"/>
                    <a:pt x="1" y="178"/>
                    <a:pt x="1" y="410"/>
                  </a:cubicBezTo>
                  <a:lnTo>
                    <a:pt x="1" y="1195"/>
                  </a:lnTo>
                  <a:cubicBezTo>
                    <a:pt x="1" y="1427"/>
                    <a:pt x="179" y="1606"/>
                    <a:pt x="393" y="1606"/>
                  </a:cubicBezTo>
                  <a:cubicBezTo>
                    <a:pt x="625" y="1606"/>
                    <a:pt x="804" y="1427"/>
                    <a:pt x="804" y="1195"/>
                  </a:cubicBezTo>
                  <a:lnTo>
                    <a:pt x="804" y="410"/>
                  </a:lnTo>
                  <a:cubicBezTo>
                    <a:pt x="804" y="178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85;p38">
              <a:extLst>
                <a:ext uri="{FF2B5EF4-FFF2-40B4-BE49-F238E27FC236}">
                  <a16:creationId xmlns:a16="http://schemas.microsoft.com/office/drawing/2014/main" id="{A2EAC303-1DFF-4D3C-89B9-7ED09934AFF7}"/>
                </a:ext>
              </a:extLst>
            </p:cNvPr>
            <p:cNvSpPr/>
            <p:nvPr/>
          </p:nvSpPr>
          <p:spPr>
            <a:xfrm>
              <a:off x="3739275" y="2605675"/>
              <a:ext cx="226625" cy="146350"/>
            </a:xfrm>
            <a:custGeom>
              <a:avLst/>
              <a:gdLst/>
              <a:ahLst/>
              <a:cxnLst/>
              <a:rect l="l" t="t" r="r" b="b"/>
              <a:pathLst>
                <a:path w="9065" h="5854" extrusionOk="0">
                  <a:moveTo>
                    <a:pt x="2927" y="804"/>
                  </a:moveTo>
                  <a:lnTo>
                    <a:pt x="2927" y="1856"/>
                  </a:lnTo>
                  <a:lnTo>
                    <a:pt x="804" y="1856"/>
                  </a:lnTo>
                  <a:lnTo>
                    <a:pt x="804" y="804"/>
                  </a:lnTo>
                  <a:close/>
                  <a:moveTo>
                    <a:pt x="5604" y="804"/>
                  </a:moveTo>
                  <a:lnTo>
                    <a:pt x="5604" y="1856"/>
                  </a:lnTo>
                  <a:lnTo>
                    <a:pt x="3462" y="1856"/>
                  </a:lnTo>
                  <a:lnTo>
                    <a:pt x="3462" y="804"/>
                  </a:lnTo>
                  <a:close/>
                  <a:moveTo>
                    <a:pt x="8262" y="804"/>
                  </a:moveTo>
                  <a:lnTo>
                    <a:pt x="8262" y="1856"/>
                  </a:lnTo>
                  <a:lnTo>
                    <a:pt x="6121" y="1856"/>
                  </a:lnTo>
                  <a:lnTo>
                    <a:pt x="6121" y="804"/>
                  </a:lnTo>
                  <a:close/>
                  <a:moveTo>
                    <a:pt x="2927" y="2392"/>
                  </a:moveTo>
                  <a:lnTo>
                    <a:pt x="2927" y="3462"/>
                  </a:lnTo>
                  <a:lnTo>
                    <a:pt x="804" y="3462"/>
                  </a:lnTo>
                  <a:lnTo>
                    <a:pt x="804" y="2392"/>
                  </a:lnTo>
                  <a:close/>
                  <a:moveTo>
                    <a:pt x="5604" y="2392"/>
                  </a:moveTo>
                  <a:lnTo>
                    <a:pt x="5604" y="3462"/>
                  </a:lnTo>
                  <a:lnTo>
                    <a:pt x="3462" y="3462"/>
                  </a:lnTo>
                  <a:lnTo>
                    <a:pt x="3462" y="2392"/>
                  </a:lnTo>
                  <a:close/>
                  <a:moveTo>
                    <a:pt x="8262" y="2392"/>
                  </a:moveTo>
                  <a:lnTo>
                    <a:pt x="8262" y="3462"/>
                  </a:lnTo>
                  <a:lnTo>
                    <a:pt x="6121" y="3462"/>
                  </a:lnTo>
                  <a:lnTo>
                    <a:pt x="6121" y="2392"/>
                  </a:lnTo>
                  <a:close/>
                  <a:moveTo>
                    <a:pt x="2927" y="3980"/>
                  </a:moveTo>
                  <a:lnTo>
                    <a:pt x="2927" y="5050"/>
                  </a:lnTo>
                  <a:lnTo>
                    <a:pt x="804" y="5050"/>
                  </a:lnTo>
                  <a:lnTo>
                    <a:pt x="804" y="3980"/>
                  </a:lnTo>
                  <a:close/>
                  <a:moveTo>
                    <a:pt x="5604" y="3980"/>
                  </a:moveTo>
                  <a:lnTo>
                    <a:pt x="5604" y="5050"/>
                  </a:lnTo>
                  <a:lnTo>
                    <a:pt x="3462" y="5050"/>
                  </a:lnTo>
                  <a:lnTo>
                    <a:pt x="3462" y="3980"/>
                  </a:lnTo>
                  <a:close/>
                  <a:moveTo>
                    <a:pt x="8262" y="3980"/>
                  </a:moveTo>
                  <a:lnTo>
                    <a:pt x="8262" y="5050"/>
                  </a:lnTo>
                  <a:lnTo>
                    <a:pt x="6121" y="5050"/>
                  </a:lnTo>
                  <a:lnTo>
                    <a:pt x="6121" y="3980"/>
                  </a:lnTo>
                  <a:close/>
                  <a:moveTo>
                    <a:pt x="1" y="1"/>
                  </a:moveTo>
                  <a:lnTo>
                    <a:pt x="1" y="5853"/>
                  </a:lnTo>
                  <a:lnTo>
                    <a:pt x="9065" y="5853"/>
                  </a:lnTo>
                  <a:lnTo>
                    <a:pt x="906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86;p38">
              <a:extLst>
                <a:ext uri="{FF2B5EF4-FFF2-40B4-BE49-F238E27FC236}">
                  <a16:creationId xmlns:a16="http://schemas.microsoft.com/office/drawing/2014/main" id="{ECE573A6-F5F3-4E00-872B-294BD832943D}"/>
                </a:ext>
              </a:extLst>
            </p:cNvPr>
            <p:cNvSpPr/>
            <p:nvPr/>
          </p:nvSpPr>
          <p:spPr>
            <a:xfrm>
              <a:off x="3905675" y="2525850"/>
              <a:ext cx="20100" cy="40150"/>
            </a:xfrm>
            <a:custGeom>
              <a:avLst/>
              <a:gdLst/>
              <a:ahLst/>
              <a:cxnLst/>
              <a:rect l="l" t="t" r="r" b="b"/>
              <a:pathLst>
                <a:path w="804" h="1606" extrusionOk="0">
                  <a:moveTo>
                    <a:pt x="411" y="0"/>
                  </a:moveTo>
                  <a:cubicBezTo>
                    <a:pt x="179" y="0"/>
                    <a:pt x="0" y="178"/>
                    <a:pt x="0" y="410"/>
                  </a:cubicBezTo>
                  <a:lnTo>
                    <a:pt x="0" y="1195"/>
                  </a:lnTo>
                  <a:cubicBezTo>
                    <a:pt x="0" y="1427"/>
                    <a:pt x="179" y="1606"/>
                    <a:pt x="411" y="1606"/>
                  </a:cubicBezTo>
                  <a:cubicBezTo>
                    <a:pt x="643" y="1606"/>
                    <a:pt x="803" y="1427"/>
                    <a:pt x="803" y="1195"/>
                  </a:cubicBezTo>
                  <a:lnTo>
                    <a:pt x="803" y="410"/>
                  </a:lnTo>
                  <a:cubicBezTo>
                    <a:pt x="803" y="178"/>
                    <a:pt x="643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87;p38">
              <a:extLst>
                <a:ext uri="{FF2B5EF4-FFF2-40B4-BE49-F238E27FC236}">
                  <a16:creationId xmlns:a16="http://schemas.microsoft.com/office/drawing/2014/main" id="{6DBFC86E-82D0-474E-9B8B-6B85A82E4301}"/>
                </a:ext>
              </a:extLst>
            </p:cNvPr>
            <p:cNvSpPr/>
            <p:nvPr/>
          </p:nvSpPr>
          <p:spPr>
            <a:xfrm>
              <a:off x="3739275" y="2545900"/>
              <a:ext cx="226625" cy="46425"/>
            </a:xfrm>
            <a:custGeom>
              <a:avLst/>
              <a:gdLst/>
              <a:ahLst/>
              <a:cxnLst/>
              <a:rect l="l" t="t" r="r" b="b"/>
              <a:pathLst>
                <a:path w="9065" h="1857" extrusionOk="0">
                  <a:moveTo>
                    <a:pt x="1" y="1"/>
                  </a:moveTo>
                  <a:lnTo>
                    <a:pt x="1" y="1857"/>
                  </a:lnTo>
                  <a:lnTo>
                    <a:pt x="9065" y="1857"/>
                  </a:lnTo>
                  <a:lnTo>
                    <a:pt x="9065" y="1"/>
                  </a:lnTo>
                  <a:lnTo>
                    <a:pt x="7994" y="1"/>
                  </a:lnTo>
                  <a:lnTo>
                    <a:pt x="7994" y="393"/>
                  </a:lnTo>
                  <a:cubicBezTo>
                    <a:pt x="7994" y="929"/>
                    <a:pt x="7584" y="1321"/>
                    <a:pt x="7067" y="1321"/>
                  </a:cubicBezTo>
                  <a:cubicBezTo>
                    <a:pt x="6549" y="1321"/>
                    <a:pt x="6121" y="929"/>
                    <a:pt x="6121" y="393"/>
                  </a:cubicBezTo>
                  <a:lnTo>
                    <a:pt x="6121" y="1"/>
                  </a:lnTo>
                  <a:lnTo>
                    <a:pt x="2927" y="1"/>
                  </a:lnTo>
                  <a:lnTo>
                    <a:pt x="2927" y="393"/>
                  </a:lnTo>
                  <a:cubicBezTo>
                    <a:pt x="2927" y="929"/>
                    <a:pt x="2535" y="1321"/>
                    <a:pt x="1999" y="1321"/>
                  </a:cubicBezTo>
                  <a:cubicBezTo>
                    <a:pt x="1482" y="1321"/>
                    <a:pt x="1072" y="929"/>
                    <a:pt x="1072" y="393"/>
                  </a:cubicBezTo>
                  <a:lnTo>
                    <a:pt x="107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888;p38">
            <a:extLst>
              <a:ext uri="{FF2B5EF4-FFF2-40B4-BE49-F238E27FC236}">
                <a16:creationId xmlns:a16="http://schemas.microsoft.com/office/drawing/2014/main" id="{D33E9C1A-8ED7-44E1-93E4-FBC66140771A}"/>
              </a:ext>
            </a:extLst>
          </p:cNvPr>
          <p:cNvGrpSpPr/>
          <p:nvPr/>
        </p:nvGrpSpPr>
        <p:grpSpPr>
          <a:xfrm>
            <a:off x="3043876" y="2377772"/>
            <a:ext cx="272464" cy="361861"/>
            <a:chOff x="4518575" y="2506200"/>
            <a:chExt cx="206100" cy="265450"/>
          </a:xfrm>
        </p:grpSpPr>
        <p:sp>
          <p:nvSpPr>
            <p:cNvPr id="35" name="Google Shape;889;p38">
              <a:extLst>
                <a:ext uri="{FF2B5EF4-FFF2-40B4-BE49-F238E27FC236}">
                  <a16:creationId xmlns:a16="http://schemas.microsoft.com/office/drawing/2014/main" id="{54372ED1-AB1C-4EB1-8372-F0304F870BF1}"/>
                </a:ext>
              </a:extLst>
            </p:cNvPr>
            <p:cNvSpPr/>
            <p:nvPr/>
          </p:nvSpPr>
          <p:spPr>
            <a:xfrm>
              <a:off x="4518575" y="2506200"/>
              <a:ext cx="206100" cy="265450"/>
            </a:xfrm>
            <a:custGeom>
              <a:avLst/>
              <a:gdLst/>
              <a:ahLst/>
              <a:cxnLst/>
              <a:rect l="l" t="t" r="r" b="b"/>
              <a:pathLst>
                <a:path w="8244" h="10618" extrusionOk="0">
                  <a:moveTo>
                    <a:pt x="7440" y="786"/>
                  </a:moveTo>
                  <a:lnTo>
                    <a:pt x="7440" y="9832"/>
                  </a:lnTo>
                  <a:lnTo>
                    <a:pt x="803" y="9832"/>
                  </a:lnTo>
                  <a:lnTo>
                    <a:pt x="803" y="786"/>
                  </a:lnTo>
                  <a:close/>
                  <a:moveTo>
                    <a:pt x="0" y="1"/>
                  </a:moveTo>
                  <a:lnTo>
                    <a:pt x="0" y="10617"/>
                  </a:lnTo>
                  <a:lnTo>
                    <a:pt x="8243" y="10617"/>
                  </a:lnTo>
                  <a:lnTo>
                    <a:pt x="824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90;p38">
              <a:extLst>
                <a:ext uri="{FF2B5EF4-FFF2-40B4-BE49-F238E27FC236}">
                  <a16:creationId xmlns:a16="http://schemas.microsoft.com/office/drawing/2014/main" id="{DFCF1139-B320-4DD7-A2CD-F12F6047CFA3}"/>
                </a:ext>
              </a:extLst>
            </p:cNvPr>
            <p:cNvSpPr/>
            <p:nvPr/>
          </p:nvSpPr>
          <p:spPr>
            <a:xfrm>
              <a:off x="4628300" y="2555725"/>
              <a:ext cx="56225" cy="13400"/>
            </a:xfrm>
            <a:custGeom>
              <a:avLst/>
              <a:gdLst/>
              <a:ahLst/>
              <a:cxnLst/>
              <a:rect l="l" t="t" r="r" b="b"/>
              <a:pathLst>
                <a:path w="2249" h="536" extrusionOk="0">
                  <a:moveTo>
                    <a:pt x="0" y="0"/>
                  </a:moveTo>
                  <a:lnTo>
                    <a:pt x="0" y="536"/>
                  </a:lnTo>
                  <a:lnTo>
                    <a:pt x="2249" y="536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91;p38">
              <a:extLst>
                <a:ext uri="{FF2B5EF4-FFF2-40B4-BE49-F238E27FC236}">
                  <a16:creationId xmlns:a16="http://schemas.microsoft.com/office/drawing/2014/main" id="{8750828E-175A-4877-8D62-8FD5BF56B9AA}"/>
                </a:ext>
              </a:extLst>
            </p:cNvPr>
            <p:cNvSpPr/>
            <p:nvPr/>
          </p:nvSpPr>
          <p:spPr>
            <a:xfrm>
              <a:off x="4628300" y="2608800"/>
              <a:ext cx="56225" cy="13425"/>
            </a:xfrm>
            <a:custGeom>
              <a:avLst/>
              <a:gdLst/>
              <a:ahLst/>
              <a:cxnLst/>
              <a:rect l="l" t="t" r="r" b="b"/>
              <a:pathLst>
                <a:path w="2249" h="537" extrusionOk="0">
                  <a:moveTo>
                    <a:pt x="0" y="1"/>
                  </a:moveTo>
                  <a:lnTo>
                    <a:pt x="0" y="536"/>
                  </a:lnTo>
                  <a:lnTo>
                    <a:pt x="2249" y="536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92;p38">
              <a:extLst>
                <a:ext uri="{FF2B5EF4-FFF2-40B4-BE49-F238E27FC236}">
                  <a16:creationId xmlns:a16="http://schemas.microsoft.com/office/drawing/2014/main" id="{12E273AF-0BA4-471F-9C4F-F08717ECFEFE}"/>
                </a:ext>
              </a:extLst>
            </p:cNvPr>
            <p:cNvSpPr/>
            <p:nvPr/>
          </p:nvSpPr>
          <p:spPr>
            <a:xfrm>
              <a:off x="4628300" y="2715425"/>
              <a:ext cx="56225" cy="13400"/>
            </a:xfrm>
            <a:custGeom>
              <a:avLst/>
              <a:gdLst/>
              <a:ahLst/>
              <a:cxnLst/>
              <a:rect l="l" t="t" r="r" b="b"/>
              <a:pathLst>
                <a:path w="2249" h="536" extrusionOk="0">
                  <a:moveTo>
                    <a:pt x="0" y="0"/>
                  </a:moveTo>
                  <a:lnTo>
                    <a:pt x="0" y="535"/>
                  </a:lnTo>
                  <a:lnTo>
                    <a:pt x="2249" y="535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93;p38">
              <a:extLst>
                <a:ext uri="{FF2B5EF4-FFF2-40B4-BE49-F238E27FC236}">
                  <a16:creationId xmlns:a16="http://schemas.microsoft.com/office/drawing/2014/main" id="{1059E72F-2328-475F-9277-145CAD92C98E}"/>
                </a:ext>
              </a:extLst>
            </p:cNvPr>
            <p:cNvSpPr/>
            <p:nvPr/>
          </p:nvSpPr>
          <p:spPr>
            <a:xfrm>
              <a:off x="4628300" y="2662325"/>
              <a:ext cx="56225" cy="12975"/>
            </a:xfrm>
            <a:custGeom>
              <a:avLst/>
              <a:gdLst/>
              <a:ahLst/>
              <a:cxnLst/>
              <a:rect l="l" t="t" r="r" b="b"/>
              <a:pathLst>
                <a:path w="2249" h="519" extrusionOk="0">
                  <a:moveTo>
                    <a:pt x="0" y="1"/>
                  </a:moveTo>
                  <a:lnTo>
                    <a:pt x="0" y="518"/>
                  </a:lnTo>
                  <a:lnTo>
                    <a:pt x="2249" y="518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94;p38">
              <a:extLst>
                <a:ext uri="{FF2B5EF4-FFF2-40B4-BE49-F238E27FC236}">
                  <a16:creationId xmlns:a16="http://schemas.microsoft.com/office/drawing/2014/main" id="{DD9E9B53-18F2-4295-B511-B8AB2ABEE6B3}"/>
                </a:ext>
              </a:extLst>
            </p:cNvPr>
            <p:cNvSpPr/>
            <p:nvPr/>
          </p:nvSpPr>
          <p:spPr>
            <a:xfrm>
              <a:off x="4558275" y="2539225"/>
              <a:ext cx="49525" cy="40600"/>
            </a:xfrm>
            <a:custGeom>
              <a:avLst/>
              <a:gdLst/>
              <a:ahLst/>
              <a:cxnLst/>
              <a:rect l="l" t="t" r="r" b="b"/>
              <a:pathLst>
                <a:path w="1981" h="1624" extrusionOk="0">
                  <a:moveTo>
                    <a:pt x="1606" y="0"/>
                  </a:moveTo>
                  <a:lnTo>
                    <a:pt x="732" y="875"/>
                  </a:lnTo>
                  <a:lnTo>
                    <a:pt x="375" y="536"/>
                  </a:lnTo>
                  <a:lnTo>
                    <a:pt x="0" y="910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95;p38">
              <a:extLst>
                <a:ext uri="{FF2B5EF4-FFF2-40B4-BE49-F238E27FC236}">
                  <a16:creationId xmlns:a16="http://schemas.microsoft.com/office/drawing/2014/main" id="{CCF80053-7D1E-42F8-B25F-BA9F2392532B}"/>
                </a:ext>
              </a:extLst>
            </p:cNvPr>
            <p:cNvSpPr/>
            <p:nvPr/>
          </p:nvSpPr>
          <p:spPr>
            <a:xfrm>
              <a:off x="4558275" y="2592300"/>
              <a:ext cx="49525" cy="40625"/>
            </a:xfrm>
            <a:custGeom>
              <a:avLst/>
              <a:gdLst/>
              <a:ahLst/>
              <a:cxnLst/>
              <a:rect l="l" t="t" r="r" b="b"/>
              <a:pathLst>
                <a:path w="1981" h="1625" extrusionOk="0">
                  <a:moveTo>
                    <a:pt x="1606" y="1"/>
                  </a:moveTo>
                  <a:lnTo>
                    <a:pt x="732" y="893"/>
                  </a:lnTo>
                  <a:lnTo>
                    <a:pt x="375" y="536"/>
                  </a:lnTo>
                  <a:lnTo>
                    <a:pt x="0" y="911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96;p38">
              <a:extLst>
                <a:ext uri="{FF2B5EF4-FFF2-40B4-BE49-F238E27FC236}">
                  <a16:creationId xmlns:a16="http://schemas.microsoft.com/office/drawing/2014/main" id="{50519412-E2DA-42BE-A01D-5E3CF84C8279}"/>
                </a:ext>
              </a:extLst>
            </p:cNvPr>
            <p:cNvSpPr/>
            <p:nvPr/>
          </p:nvSpPr>
          <p:spPr>
            <a:xfrm>
              <a:off x="4558275" y="2645375"/>
              <a:ext cx="49525" cy="41075"/>
            </a:xfrm>
            <a:custGeom>
              <a:avLst/>
              <a:gdLst/>
              <a:ahLst/>
              <a:cxnLst/>
              <a:rect l="l" t="t" r="r" b="b"/>
              <a:pathLst>
                <a:path w="1981" h="1643" extrusionOk="0">
                  <a:moveTo>
                    <a:pt x="1606" y="1"/>
                  </a:moveTo>
                  <a:lnTo>
                    <a:pt x="732" y="893"/>
                  </a:lnTo>
                  <a:lnTo>
                    <a:pt x="375" y="536"/>
                  </a:lnTo>
                  <a:lnTo>
                    <a:pt x="0" y="911"/>
                  </a:lnTo>
                  <a:lnTo>
                    <a:pt x="732" y="1642"/>
                  </a:lnTo>
                  <a:lnTo>
                    <a:pt x="1981" y="376"/>
                  </a:lnTo>
                  <a:lnTo>
                    <a:pt x="160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97;p38">
              <a:extLst>
                <a:ext uri="{FF2B5EF4-FFF2-40B4-BE49-F238E27FC236}">
                  <a16:creationId xmlns:a16="http://schemas.microsoft.com/office/drawing/2014/main" id="{11BB496A-1025-4CED-A865-7466A8F45DDE}"/>
                </a:ext>
              </a:extLst>
            </p:cNvPr>
            <p:cNvSpPr/>
            <p:nvPr/>
          </p:nvSpPr>
          <p:spPr>
            <a:xfrm>
              <a:off x="4558275" y="2698025"/>
              <a:ext cx="49525" cy="40600"/>
            </a:xfrm>
            <a:custGeom>
              <a:avLst/>
              <a:gdLst/>
              <a:ahLst/>
              <a:cxnLst/>
              <a:rect l="l" t="t" r="r" b="b"/>
              <a:pathLst>
                <a:path w="1981" h="1624" extrusionOk="0">
                  <a:moveTo>
                    <a:pt x="1606" y="0"/>
                  </a:moveTo>
                  <a:lnTo>
                    <a:pt x="732" y="875"/>
                  </a:lnTo>
                  <a:lnTo>
                    <a:pt x="375" y="536"/>
                  </a:lnTo>
                  <a:lnTo>
                    <a:pt x="0" y="910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898;p38">
            <a:extLst>
              <a:ext uri="{FF2B5EF4-FFF2-40B4-BE49-F238E27FC236}">
                <a16:creationId xmlns:a16="http://schemas.microsoft.com/office/drawing/2014/main" id="{BCB317B9-7534-451E-A838-F308C5DCA7C4}"/>
              </a:ext>
            </a:extLst>
          </p:cNvPr>
          <p:cNvGrpSpPr/>
          <p:nvPr/>
        </p:nvGrpSpPr>
        <p:grpSpPr>
          <a:xfrm>
            <a:off x="4125077" y="2404742"/>
            <a:ext cx="299631" cy="308322"/>
            <a:chOff x="4164375" y="1677425"/>
            <a:chExt cx="226650" cy="226175"/>
          </a:xfrm>
        </p:grpSpPr>
        <p:sp>
          <p:nvSpPr>
            <p:cNvPr id="45" name="Google Shape;899;p38">
              <a:extLst>
                <a:ext uri="{FF2B5EF4-FFF2-40B4-BE49-F238E27FC236}">
                  <a16:creationId xmlns:a16="http://schemas.microsoft.com/office/drawing/2014/main" id="{F368EE68-40EF-4AA9-A603-2BEEE33588E9}"/>
                </a:ext>
              </a:extLst>
            </p:cNvPr>
            <p:cNvSpPr/>
            <p:nvPr/>
          </p:nvSpPr>
          <p:spPr>
            <a:xfrm>
              <a:off x="4164375" y="1677425"/>
              <a:ext cx="226650" cy="226175"/>
            </a:xfrm>
            <a:custGeom>
              <a:avLst/>
              <a:gdLst/>
              <a:ahLst/>
              <a:cxnLst/>
              <a:rect l="l" t="t" r="r" b="b"/>
              <a:pathLst>
                <a:path w="9066" h="9047" extrusionOk="0">
                  <a:moveTo>
                    <a:pt x="1" y="0"/>
                  </a:moveTo>
                  <a:lnTo>
                    <a:pt x="1" y="9047"/>
                  </a:lnTo>
                  <a:lnTo>
                    <a:pt x="9065" y="9047"/>
                  </a:lnTo>
                  <a:lnTo>
                    <a:pt x="9065" y="8244"/>
                  </a:lnTo>
                  <a:lnTo>
                    <a:pt x="804" y="8244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00;p38">
              <a:extLst>
                <a:ext uri="{FF2B5EF4-FFF2-40B4-BE49-F238E27FC236}">
                  <a16:creationId xmlns:a16="http://schemas.microsoft.com/office/drawing/2014/main" id="{68496346-39F1-4954-8BF3-A19BD88CB930}"/>
                </a:ext>
              </a:extLst>
            </p:cNvPr>
            <p:cNvSpPr/>
            <p:nvPr/>
          </p:nvSpPr>
          <p:spPr>
            <a:xfrm>
              <a:off x="4204525" y="1747450"/>
              <a:ext cx="36600" cy="116450"/>
            </a:xfrm>
            <a:custGeom>
              <a:avLst/>
              <a:gdLst/>
              <a:ahLst/>
              <a:cxnLst/>
              <a:rect l="l" t="t" r="r" b="b"/>
              <a:pathLst>
                <a:path w="1464" h="4658" extrusionOk="0">
                  <a:moveTo>
                    <a:pt x="1" y="1"/>
                  </a:moveTo>
                  <a:lnTo>
                    <a:pt x="1" y="4658"/>
                  </a:lnTo>
                  <a:lnTo>
                    <a:pt x="1464" y="4658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01;p38">
              <a:extLst>
                <a:ext uri="{FF2B5EF4-FFF2-40B4-BE49-F238E27FC236}">
                  <a16:creationId xmlns:a16="http://schemas.microsoft.com/office/drawing/2014/main" id="{5CEE8FC1-9835-427A-A5A8-1EB8AA71A8F1}"/>
                </a:ext>
              </a:extLst>
            </p:cNvPr>
            <p:cNvSpPr/>
            <p:nvPr/>
          </p:nvSpPr>
          <p:spPr>
            <a:xfrm>
              <a:off x="4254500" y="1677425"/>
              <a:ext cx="36600" cy="186475"/>
            </a:xfrm>
            <a:custGeom>
              <a:avLst/>
              <a:gdLst/>
              <a:ahLst/>
              <a:cxnLst/>
              <a:rect l="l" t="t" r="r" b="b"/>
              <a:pathLst>
                <a:path w="1464" h="7459" extrusionOk="0">
                  <a:moveTo>
                    <a:pt x="0" y="0"/>
                  </a:moveTo>
                  <a:lnTo>
                    <a:pt x="0" y="7459"/>
                  </a:lnTo>
                  <a:lnTo>
                    <a:pt x="1463" y="7459"/>
                  </a:lnTo>
                  <a:lnTo>
                    <a:pt x="146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02;p38">
              <a:extLst>
                <a:ext uri="{FF2B5EF4-FFF2-40B4-BE49-F238E27FC236}">
                  <a16:creationId xmlns:a16="http://schemas.microsoft.com/office/drawing/2014/main" id="{E2D10E5C-1072-446B-A008-36DA4FD4106F}"/>
                </a:ext>
              </a:extLst>
            </p:cNvPr>
            <p:cNvSpPr/>
            <p:nvPr/>
          </p:nvSpPr>
          <p:spPr>
            <a:xfrm>
              <a:off x="4304450" y="1747450"/>
              <a:ext cx="36600" cy="116450"/>
            </a:xfrm>
            <a:custGeom>
              <a:avLst/>
              <a:gdLst/>
              <a:ahLst/>
              <a:cxnLst/>
              <a:rect l="l" t="t" r="r" b="b"/>
              <a:pathLst>
                <a:path w="1464" h="4658" extrusionOk="0">
                  <a:moveTo>
                    <a:pt x="1" y="1"/>
                  </a:moveTo>
                  <a:lnTo>
                    <a:pt x="1" y="4658"/>
                  </a:lnTo>
                  <a:lnTo>
                    <a:pt x="1464" y="4658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03;p38">
              <a:extLst>
                <a:ext uri="{FF2B5EF4-FFF2-40B4-BE49-F238E27FC236}">
                  <a16:creationId xmlns:a16="http://schemas.microsoft.com/office/drawing/2014/main" id="{1AEFF7EF-4A1B-42D3-B6CD-4AAF5C5623B1}"/>
                </a:ext>
              </a:extLst>
            </p:cNvPr>
            <p:cNvSpPr/>
            <p:nvPr/>
          </p:nvSpPr>
          <p:spPr>
            <a:xfrm>
              <a:off x="4354400" y="1803650"/>
              <a:ext cx="36625" cy="60250"/>
            </a:xfrm>
            <a:custGeom>
              <a:avLst/>
              <a:gdLst/>
              <a:ahLst/>
              <a:cxnLst/>
              <a:rect l="l" t="t" r="r" b="b"/>
              <a:pathLst>
                <a:path w="1465" h="2410" extrusionOk="0">
                  <a:moveTo>
                    <a:pt x="1" y="1"/>
                  </a:moveTo>
                  <a:lnTo>
                    <a:pt x="1" y="2410"/>
                  </a:lnTo>
                  <a:lnTo>
                    <a:pt x="1464" y="2410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904;p38">
            <a:extLst>
              <a:ext uri="{FF2B5EF4-FFF2-40B4-BE49-F238E27FC236}">
                <a16:creationId xmlns:a16="http://schemas.microsoft.com/office/drawing/2014/main" id="{E2A3D36A-8C69-44AE-9DAB-715271862184}"/>
              </a:ext>
            </a:extLst>
          </p:cNvPr>
          <p:cNvGrpSpPr/>
          <p:nvPr/>
        </p:nvGrpSpPr>
        <p:grpSpPr>
          <a:xfrm>
            <a:off x="5179042" y="2395931"/>
            <a:ext cx="299003" cy="308322"/>
            <a:chOff x="5226025" y="1677425"/>
            <a:chExt cx="226175" cy="226175"/>
          </a:xfrm>
        </p:grpSpPr>
        <p:sp>
          <p:nvSpPr>
            <p:cNvPr id="51" name="Google Shape;905;p38">
              <a:extLst>
                <a:ext uri="{FF2B5EF4-FFF2-40B4-BE49-F238E27FC236}">
                  <a16:creationId xmlns:a16="http://schemas.microsoft.com/office/drawing/2014/main" id="{6E697E0A-E79F-4DD3-831A-0B4D99913B03}"/>
                </a:ext>
              </a:extLst>
            </p:cNvPr>
            <p:cNvSpPr/>
            <p:nvPr/>
          </p:nvSpPr>
          <p:spPr>
            <a:xfrm>
              <a:off x="5226025" y="1677425"/>
              <a:ext cx="226175" cy="226175"/>
            </a:xfrm>
            <a:custGeom>
              <a:avLst/>
              <a:gdLst/>
              <a:ahLst/>
              <a:cxnLst/>
              <a:rect l="l" t="t" r="r" b="b"/>
              <a:pathLst>
                <a:path w="9047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9047" y="9047"/>
                  </a:lnTo>
                  <a:lnTo>
                    <a:pt x="9047" y="8244"/>
                  </a:lnTo>
                  <a:lnTo>
                    <a:pt x="803" y="8244"/>
                  </a:lnTo>
                  <a:lnTo>
                    <a:pt x="80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06;p38">
              <a:extLst>
                <a:ext uri="{FF2B5EF4-FFF2-40B4-BE49-F238E27FC236}">
                  <a16:creationId xmlns:a16="http://schemas.microsoft.com/office/drawing/2014/main" id="{21460294-206F-4A9F-9DA1-1F9FCA406BE3}"/>
                </a:ext>
              </a:extLst>
            </p:cNvPr>
            <p:cNvSpPr/>
            <p:nvPr/>
          </p:nvSpPr>
          <p:spPr>
            <a:xfrm>
              <a:off x="5259025" y="1733625"/>
              <a:ext cx="193175" cy="113325"/>
            </a:xfrm>
            <a:custGeom>
              <a:avLst/>
              <a:gdLst/>
              <a:ahLst/>
              <a:cxnLst/>
              <a:rect l="l" t="t" r="r" b="b"/>
              <a:pathLst>
                <a:path w="7727" h="4533" extrusionOk="0">
                  <a:moveTo>
                    <a:pt x="554" y="1"/>
                  </a:moveTo>
                  <a:lnTo>
                    <a:pt x="1" y="571"/>
                  </a:lnTo>
                  <a:lnTo>
                    <a:pt x="2410" y="2980"/>
                  </a:lnTo>
                  <a:lnTo>
                    <a:pt x="3213" y="2177"/>
                  </a:lnTo>
                  <a:lnTo>
                    <a:pt x="4533" y="3516"/>
                  </a:lnTo>
                  <a:lnTo>
                    <a:pt x="5336" y="2713"/>
                  </a:lnTo>
                  <a:lnTo>
                    <a:pt x="6389" y="3765"/>
                  </a:lnTo>
                  <a:lnTo>
                    <a:pt x="5603" y="4533"/>
                  </a:lnTo>
                  <a:lnTo>
                    <a:pt x="7727" y="4533"/>
                  </a:lnTo>
                  <a:lnTo>
                    <a:pt x="7727" y="2409"/>
                  </a:lnTo>
                  <a:lnTo>
                    <a:pt x="6942" y="3194"/>
                  </a:lnTo>
                  <a:lnTo>
                    <a:pt x="5336" y="1589"/>
                  </a:lnTo>
                  <a:lnTo>
                    <a:pt x="4533" y="2391"/>
                  </a:lnTo>
                  <a:lnTo>
                    <a:pt x="3213" y="1053"/>
                  </a:lnTo>
                  <a:lnTo>
                    <a:pt x="2410" y="1856"/>
                  </a:lnTo>
                  <a:lnTo>
                    <a:pt x="55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907;p38">
            <a:extLst>
              <a:ext uri="{FF2B5EF4-FFF2-40B4-BE49-F238E27FC236}">
                <a16:creationId xmlns:a16="http://schemas.microsoft.com/office/drawing/2014/main" id="{3A96EF54-3904-4FF9-8332-61F0452104C9}"/>
              </a:ext>
            </a:extLst>
          </p:cNvPr>
          <p:cNvGrpSpPr/>
          <p:nvPr/>
        </p:nvGrpSpPr>
        <p:grpSpPr>
          <a:xfrm>
            <a:off x="4652426" y="2396024"/>
            <a:ext cx="299003" cy="308322"/>
            <a:chOff x="4835275" y="1198350"/>
            <a:chExt cx="226175" cy="226175"/>
          </a:xfrm>
        </p:grpSpPr>
        <p:sp>
          <p:nvSpPr>
            <p:cNvPr id="54" name="Google Shape;908;p38">
              <a:extLst>
                <a:ext uri="{FF2B5EF4-FFF2-40B4-BE49-F238E27FC236}">
                  <a16:creationId xmlns:a16="http://schemas.microsoft.com/office/drawing/2014/main" id="{84F3FE17-2445-4BEA-BAB1-C2491150B391}"/>
                </a:ext>
              </a:extLst>
            </p:cNvPr>
            <p:cNvSpPr/>
            <p:nvPr/>
          </p:nvSpPr>
          <p:spPr>
            <a:xfrm>
              <a:off x="4835275" y="1198350"/>
              <a:ext cx="226175" cy="226175"/>
            </a:xfrm>
            <a:custGeom>
              <a:avLst/>
              <a:gdLst/>
              <a:ahLst/>
              <a:cxnLst/>
              <a:rect l="l" t="t" r="r" b="b"/>
              <a:pathLst>
                <a:path w="9047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9047" y="9047"/>
                  </a:lnTo>
                  <a:lnTo>
                    <a:pt x="9047" y="8244"/>
                  </a:lnTo>
                  <a:lnTo>
                    <a:pt x="803" y="8244"/>
                  </a:lnTo>
                  <a:lnTo>
                    <a:pt x="80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09;p38">
              <a:extLst>
                <a:ext uri="{FF2B5EF4-FFF2-40B4-BE49-F238E27FC236}">
                  <a16:creationId xmlns:a16="http://schemas.microsoft.com/office/drawing/2014/main" id="{248C2A24-440F-427D-977F-012425A33451}"/>
                </a:ext>
              </a:extLst>
            </p:cNvPr>
            <p:cNvSpPr/>
            <p:nvPr/>
          </p:nvSpPr>
          <p:spPr>
            <a:xfrm>
              <a:off x="4868275" y="1255000"/>
              <a:ext cx="193175" cy="113325"/>
            </a:xfrm>
            <a:custGeom>
              <a:avLst/>
              <a:gdLst/>
              <a:ahLst/>
              <a:cxnLst/>
              <a:rect l="l" t="t" r="r" b="b"/>
              <a:pathLst>
                <a:path w="7727" h="4533" extrusionOk="0">
                  <a:moveTo>
                    <a:pt x="5603" y="0"/>
                  </a:moveTo>
                  <a:lnTo>
                    <a:pt x="6388" y="785"/>
                  </a:lnTo>
                  <a:lnTo>
                    <a:pt x="5336" y="1838"/>
                  </a:lnTo>
                  <a:lnTo>
                    <a:pt x="4533" y="1035"/>
                  </a:lnTo>
                  <a:lnTo>
                    <a:pt x="3195" y="2356"/>
                  </a:lnTo>
                  <a:lnTo>
                    <a:pt x="2409" y="1571"/>
                  </a:lnTo>
                  <a:lnTo>
                    <a:pt x="1" y="3979"/>
                  </a:lnTo>
                  <a:lnTo>
                    <a:pt x="554" y="4532"/>
                  </a:lnTo>
                  <a:lnTo>
                    <a:pt x="2409" y="2695"/>
                  </a:lnTo>
                  <a:lnTo>
                    <a:pt x="3195" y="3480"/>
                  </a:lnTo>
                  <a:lnTo>
                    <a:pt x="4533" y="2159"/>
                  </a:lnTo>
                  <a:lnTo>
                    <a:pt x="5336" y="2962"/>
                  </a:lnTo>
                  <a:lnTo>
                    <a:pt x="6941" y="1339"/>
                  </a:lnTo>
                  <a:lnTo>
                    <a:pt x="7727" y="2124"/>
                  </a:lnTo>
                  <a:lnTo>
                    <a:pt x="772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910;p38">
            <a:extLst>
              <a:ext uri="{FF2B5EF4-FFF2-40B4-BE49-F238E27FC236}">
                <a16:creationId xmlns:a16="http://schemas.microsoft.com/office/drawing/2014/main" id="{9D64DC37-A90B-455E-8616-9188FE9D3459}"/>
              </a:ext>
            </a:extLst>
          </p:cNvPr>
          <p:cNvGrpSpPr/>
          <p:nvPr/>
        </p:nvGrpSpPr>
        <p:grpSpPr>
          <a:xfrm>
            <a:off x="6339271" y="2379923"/>
            <a:ext cx="347356" cy="358215"/>
            <a:chOff x="968775" y="1180050"/>
            <a:chExt cx="262750" cy="262775"/>
          </a:xfrm>
        </p:grpSpPr>
        <p:sp>
          <p:nvSpPr>
            <p:cNvPr id="57" name="Google Shape;911;p38">
              <a:extLst>
                <a:ext uri="{FF2B5EF4-FFF2-40B4-BE49-F238E27FC236}">
                  <a16:creationId xmlns:a16="http://schemas.microsoft.com/office/drawing/2014/main" id="{33B53752-8A49-4AFA-AB74-6A80058CA782}"/>
                </a:ext>
              </a:extLst>
            </p:cNvPr>
            <p:cNvSpPr/>
            <p:nvPr/>
          </p:nvSpPr>
          <p:spPr>
            <a:xfrm>
              <a:off x="1061550" y="1180050"/>
              <a:ext cx="169975" cy="169550"/>
            </a:xfrm>
            <a:custGeom>
              <a:avLst/>
              <a:gdLst/>
              <a:ahLst/>
              <a:cxnLst/>
              <a:rect l="l" t="t" r="r" b="b"/>
              <a:pathLst>
                <a:path w="6799" h="6782" extrusionOk="0">
                  <a:moveTo>
                    <a:pt x="5478" y="1"/>
                  </a:moveTo>
                  <a:lnTo>
                    <a:pt x="4015" y="1464"/>
                  </a:lnTo>
                  <a:lnTo>
                    <a:pt x="4086" y="2160"/>
                  </a:lnTo>
                  <a:lnTo>
                    <a:pt x="1963" y="4283"/>
                  </a:lnTo>
                  <a:cubicBezTo>
                    <a:pt x="1785" y="4194"/>
                    <a:pt x="1571" y="4122"/>
                    <a:pt x="1339" y="4122"/>
                  </a:cubicBezTo>
                  <a:cubicBezTo>
                    <a:pt x="607" y="4122"/>
                    <a:pt x="1" y="4729"/>
                    <a:pt x="1" y="5461"/>
                  </a:cubicBezTo>
                  <a:cubicBezTo>
                    <a:pt x="1" y="6192"/>
                    <a:pt x="607" y="6781"/>
                    <a:pt x="1339" y="6781"/>
                  </a:cubicBezTo>
                  <a:cubicBezTo>
                    <a:pt x="2070" y="6781"/>
                    <a:pt x="2677" y="6192"/>
                    <a:pt x="2677" y="5461"/>
                  </a:cubicBezTo>
                  <a:cubicBezTo>
                    <a:pt x="2677" y="5229"/>
                    <a:pt x="2606" y="5032"/>
                    <a:pt x="2516" y="4854"/>
                  </a:cubicBezTo>
                  <a:lnTo>
                    <a:pt x="4657" y="2713"/>
                  </a:lnTo>
                  <a:lnTo>
                    <a:pt x="5335" y="2784"/>
                  </a:lnTo>
                  <a:lnTo>
                    <a:pt x="6799" y="1321"/>
                  </a:lnTo>
                  <a:lnTo>
                    <a:pt x="5603" y="1196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12;p38">
              <a:extLst>
                <a:ext uri="{FF2B5EF4-FFF2-40B4-BE49-F238E27FC236}">
                  <a16:creationId xmlns:a16="http://schemas.microsoft.com/office/drawing/2014/main" id="{8DEBA1B2-1B01-4DAB-8758-277F7625FA7C}"/>
                </a:ext>
              </a:extLst>
            </p:cNvPr>
            <p:cNvSpPr/>
            <p:nvPr/>
          </p:nvSpPr>
          <p:spPr>
            <a:xfrm>
              <a:off x="968775" y="1189875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50" y="0"/>
                  </a:moveTo>
                  <a:cubicBezTo>
                    <a:pt x="2266" y="0"/>
                    <a:pt x="0" y="2266"/>
                    <a:pt x="0" y="5068"/>
                  </a:cubicBezTo>
                  <a:cubicBezTo>
                    <a:pt x="0" y="7851"/>
                    <a:pt x="2266" y="10117"/>
                    <a:pt x="5050" y="10117"/>
                  </a:cubicBezTo>
                  <a:cubicBezTo>
                    <a:pt x="7851" y="10117"/>
                    <a:pt x="10117" y="7851"/>
                    <a:pt x="10117" y="5068"/>
                  </a:cubicBezTo>
                  <a:cubicBezTo>
                    <a:pt x="10117" y="4193"/>
                    <a:pt x="9903" y="3390"/>
                    <a:pt x="9510" y="2695"/>
                  </a:cubicBezTo>
                  <a:lnTo>
                    <a:pt x="9421" y="2766"/>
                  </a:lnTo>
                  <a:lnTo>
                    <a:pt x="9243" y="2962"/>
                  </a:lnTo>
                  <a:lnTo>
                    <a:pt x="9011" y="2927"/>
                  </a:lnTo>
                  <a:lnTo>
                    <a:pt x="8725" y="2891"/>
                  </a:lnTo>
                  <a:lnTo>
                    <a:pt x="8725" y="2891"/>
                  </a:lnTo>
                  <a:cubicBezTo>
                    <a:pt x="9100" y="3533"/>
                    <a:pt x="9314" y="4265"/>
                    <a:pt x="9314" y="5068"/>
                  </a:cubicBezTo>
                  <a:cubicBezTo>
                    <a:pt x="9314" y="7405"/>
                    <a:pt x="7405" y="9314"/>
                    <a:pt x="5050" y="9314"/>
                  </a:cubicBezTo>
                  <a:cubicBezTo>
                    <a:pt x="2712" y="9314"/>
                    <a:pt x="803" y="7405"/>
                    <a:pt x="803" y="5068"/>
                  </a:cubicBezTo>
                  <a:cubicBezTo>
                    <a:pt x="803" y="2730"/>
                    <a:pt x="2712" y="803"/>
                    <a:pt x="5050" y="803"/>
                  </a:cubicBezTo>
                  <a:cubicBezTo>
                    <a:pt x="5853" y="803"/>
                    <a:pt x="6584" y="1017"/>
                    <a:pt x="7227" y="1392"/>
                  </a:cubicBezTo>
                  <a:lnTo>
                    <a:pt x="7209" y="1142"/>
                  </a:lnTo>
                  <a:lnTo>
                    <a:pt x="7155" y="875"/>
                  </a:lnTo>
                  <a:lnTo>
                    <a:pt x="7351" y="678"/>
                  </a:lnTo>
                  <a:lnTo>
                    <a:pt x="7441" y="589"/>
                  </a:lnTo>
                  <a:cubicBezTo>
                    <a:pt x="6727" y="214"/>
                    <a:pt x="5924" y="0"/>
                    <a:pt x="50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13;p38">
              <a:extLst>
                <a:ext uri="{FF2B5EF4-FFF2-40B4-BE49-F238E27FC236}">
                  <a16:creationId xmlns:a16="http://schemas.microsoft.com/office/drawing/2014/main" id="{FEDBDF85-45C9-488B-AA42-42B977D1D7FD}"/>
                </a:ext>
              </a:extLst>
            </p:cNvPr>
            <p:cNvSpPr/>
            <p:nvPr/>
          </p:nvSpPr>
          <p:spPr>
            <a:xfrm>
              <a:off x="1015150" y="1236700"/>
              <a:ext cx="160175" cy="159725"/>
            </a:xfrm>
            <a:custGeom>
              <a:avLst/>
              <a:gdLst/>
              <a:ahLst/>
              <a:cxnLst/>
              <a:rect l="l" t="t" r="r" b="b"/>
              <a:pathLst>
                <a:path w="6407" h="6389" extrusionOk="0">
                  <a:moveTo>
                    <a:pt x="3195" y="1"/>
                  </a:moveTo>
                  <a:cubicBezTo>
                    <a:pt x="1446" y="1"/>
                    <a:pt x="1" y="1428"/>
                    <a:pt x="1" y="3195"/>
                  </a:cubicBezTo>
                  <a:cubicBezTo>
                    <a:pt x="1" y="4943"/>
                    <a:pt x="1446" y="6388"/>
                    <a:pt x="3195" y="6388"/>
                  </a:cubicBezTo>
                  <a:cubicBezTo>
                    <a:pt x="4961" y="6388"/>
                    <a:pt x="6406" y="4943"/>
                    <a:pt x="6406" y="3195"/>
                  </a:cubicBezTo>
                  <a:cubicBezTo>
                    <a:pt x="6406" y="2642"/>
                    <a:pt x="6264" y="2142"/>
                    <a:pt x="6032" y="1696"/>
                  </a:cubicBezTo>
                  <a:lnTo>
                    <a:pt x="5425" y="2285"/>
                  </a:lnTo>
                  <a:cubicBezTo>
                    <a:pt x="5550" y="2570"/>
                    <a:pt x="5603" y="2873"/>
                    <a:pt x="5603" y="3195"/>
                  </a:cubicBezTo>
                  <a:cubicBezTo>
                    <a:pt x="5603" y="4515"/>
                    <a:pt x="4533" y="5586"/>
                    <a:pt x="3195" y="5586"/>
                  </a:cubicBezTo>
                  <a:cubicBezTo>
                    <a:pt x="1892" y="5586"/>
                    <a:pt x="804" y="4515"/>
                    <a:pt x="804" y="3195"/>
                  </a:cubicBezTo>
                  <a:cubicBezTo>
                    <a:pt x="804" y="1874"/>
                    <a:pt x="1892" y="786"/>
                    <a:pt x="3195" y="786"/>
                  </a:cubicBezTo>
                  <a:cubicBezTo>
                    <a:pt x="3534" y="786"/>
                    <a:pt x="3837" y="857"/>
                    <a:pt x="4105" y="964"/>
                  </a:cubicBezTo>
                  <a:lnTo>
                    <a:pt x="4711" y="376"/>
                  </a:lnTo>
                  <a:cubicBezTo>
                    <a:pt x="4265" y="126"/>
                    <a:pt x="3748" y="1"/>
                    <a:pt x="31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914;p38">
            <a:extLst>
              <a:ext uri="{FF2B5EF4-FFF2-40B4-BE49-F238E27FC236}">
                <a16:creationId xmlns:a16="http://schemas.microsoft.com/office/drawing/2014/main" id="{DDC1D7D4-CBB5-44C2-B0AA-1C7FCBF46FF8}"/>
              </a:ext>
            </a:extLst>
          </p:cNvPr>
          <p:cNvGrpSpPr/>
          <p:nvPr/>
        </p:nvGrpSpPr>
        <p:grpSpPr>
          <a:xfrm>
            <a:off x="5704170" y="2446992"/>
            <a:ext cx="386288" cy="224042"/>
            <a:chOff x="1678900" y="1231350"/>
            <a:chExt cx="292200" cy="164350"/>
          </a:xfrm>
        </p:grpSpPr>
        <p:sp>
          <p:nvSpPr>
            <p:cNvPr id="61" name="Google Shape;915;p38">
              <a:extLst>
                <a:ext uri="{FF2B5EF4-FFF2-40B4-BE49-F238E27FC236}">
                  <a16:creationId xmlns:a16="http://schemas.microsoft.com/office/drawing/2014/main" id="{A828702B-A6EB-48E1-8FD0-C34E3549B845}"/>
                </a:ext>
              </a:extLst>
            </p:cNvPr>
            <p:cNvSpPr/>
            <p:nvPr/>
          </p:nvSpPr>
          <p:spPr>
            <a:xfrm>
              <a:off x="1678900" y="1231350"/>
              <a:ext cx="233775" cy="159725"/>
            </a:xfrm>
            <a:custGeom>
              <a:avLst/>
              <a:gdLst/>
              <a:ahLst/>
              <a:cxnLst/>
              <a:rect l="l" t="t" r="r" b="b"/>
              <a:pathLst>
                <a:path w="9351" h="6389" extrusionOk="0">
                  <a:moveTo>
                    <a:pt x="5853" y="1"/>
                  </a:moveTo>
                  <a:cubicBezTo>
                    <a:pt x="2624" y="1"/>
                    <a:pt x="1" y="2641"/>
                    <a:pt x="1" y="5871"/>
                  </a:cubicBezTo>
                  <a:lnTo>
                    <a:pt x="1" y="6388"/>
                  </a:lnTo>
                  <a:lnTo>
                    <a:pt x="786" y="6388"/>
                  </a:lnTo>
                  <a:lnTo>
                    <a:pt x="786" y="5871"/>
                  </a:lnTo>
                  <a:cubicBezTo>
                    <a:pt x="786" y="5318"/>
                    <a:pt x="893" y="4783"/>
                    <a:pt x="1053" y="4301"/>
                  </a:cubicBezTo>
                  <a:lnTo>
                    <a:pt x="1535" y="4497"/>
                  </a:lnTo>
                  <a:cubicBezTo>
                    <a:pt x="1589" y="4319"/>
                    <a:pt x="1660" y="4158"/>
                    <a:pt x="1731" y="3997"/>
                  </a:cubicBezTo>
                  <a:lnTo>
                    <a:pt x="1232" y="3801"/>
                  </a:lnTo>
                  <a:cubicBezTo>
                    <a:pt x="1428" y="3355"/>
                    <a:pt x="1714" y="2927"/>
                    <a:pt x="2035" y="2570"/>
                  </a:cubicBezTo>
                  <a:lnTo>
                    <a:pt x="2410" y="2927"/>
                  </a:lnTo>
                  <a:cubicBezTo>
                    <a:pt x="2517" y="2802"/>
                    <a:pt x="2641" y="2677"/>
                    <a:pt x="2784" y="2552"/>
                  </a:cubicBezTo>
                  <a:lnTo>
                    <a:pt x="2410" y="2178"/>
                  </a:lnTo>
                  <a:cubicBezTo>
                    <a:pt x="2766" y="1839"/>
                    <a:pt x="3177" y="1553"/>
                    <a:pt x="3623" y="1321"/>
                  </a:cubicBezTo>
                  <a:lnTo>
                    <a:pt x="3819" y="1821"/>
                  </a:lnTo>
                  <a:cubicBezTo>
                    <a:pt x="3980" y="1731"/>
                    <a:pt x="4158" y="1678"/>
                    <a:pt x="4319" y="1607"/>
                  </a:cubicBezTo>
                  <a:lnTo>
                    <a:pt x="4122" y="1107"/>
                  </a:lnTo>
                  <a:cubicBezTo>
                    <a:pt x="4568" y="946"/>
                    <a:pt x="5068" y="839"/>
                    <a:pt x="5586" y="821"/>
                  </a:cubicBezTo>
                  <a:lnTo>
                    <a:pt x="5586" y="1357"/>
                  </a:lnTo>
                  <a:cubicBezTo>
                    <a:pt x="5675" y="1357"/>
                    <a:pt x="5746" y="1339"/>
                    <a:pt x="5853" y="1339"/>
                  </a:cubicBezTo>
                  <a:cubicBezTo>
                    <a:pt x="5942" y="1339"/>
                    <a:pt x="6014" y="1339"/>
                    <a:pt x="6103" y="1357"/>
                  </a:cubicBezTo>
                  <a:lnTo>
                    <a:pt x="6103" y="821"/>
                  </a:lnTo>
                  <a:cubicBezTo>
                    <a:pt x="6638" y="839"/>
                    <a:pt x="7120" y="964"/>
                    <a:pt x="7566" y="1125"/>
                  </a:cubicBezTo>
                  <a:lnTo>
                    <a:pt x="7370" y="1607"/>
                  </a:lnTo>
                  <a:cubicBezTo>
                    <a:pt x="7548" y="1678"/>
                    <a:pt x="7709" y="1731"/>
                    <a:pt x="7869" y="1821"/>
                  </a:cubicBezTo>
                  <a:lnTo>
                    <a:pt x="8066" y="1321"/>
                  </a:lnTo>
                  <a:cubicBezTo>
                    <a:pt x="8315" y="1446"/>
                    <a:pt x="8547" y="1589"/>
                    <a:pt x="8761" y="1749"/>
                  </a:cubicBezTo>
                  <a:lnTo>
                    <a:pt x="9350" y="1178"/>
                  </a:lnTo>
                  <a:cubicBezTo>
                    <a:pt x="8369" y="447"/>
                    <a:pt x="7173" y="1"/>
                    <a:pt x="585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16;p38">
              <a:extLst>
                <a:ext uri="{FF2B5EF4-FFF2-40B4-BE49-F238E27FC236}">
                  <a16:creationId xmlns:a16="http://schemas.microsoft.com/office/drawing/2014/main" id="{59F35AA2-08CD-48B5-81F2-CD22BAEA5491}"/>
                </a:ext>
              </a:extLst>
            </p:cNvPr>
            <p:cNvSpPr/>
            <p:nvPr/>
          </p:nvSpPr>
          <p:spPr>
            <a:xfrm>
              <a:off x="1927800" y="1294250"/>
              <a:ext cx="43300" cy="96825"/>
            </a:xfrm>
            <a:custGeom>
              <a:avLst/>
              <a:gdLst/>
              <a:ahLst/>
              <a:cxnLst/>
              <a:rect l="l" t="t" r="r" b="b"/>
              <a:pathLst>
                <a:path w="1732" h="3873" extrusionOk="0">
                  <a:moveTo>
                    <a:pt x="697" y="1"/>
                  </a:moveTo>
                  <a:lnTo>
                    <a:pt x="126" y="571"/>
                  </a:lnTo>
                  <a:cubicBezTo>
                    <a:pt x="269" y="786"/>
                    <a:pt x="393" y="1035"/>
                    <a:pt x="501" y="1267"/>
                  </a:cubicBezTo>
                  <a:lnTo>
                    <a:pt x="1" y="1481"/>
                  </a:lnTo>
                  <a:cubicBezTo>
                    <a:pt x="72" y="1642"/>
                    <a:pt x="144" y="1820"/>
                    <a:pt x="197" y="1981"/>
                  </a:cubicBezTo>
                  <a:lnTo>
                    <a:pt x="697" y="1785"/>
                  </a:lnTo>
                  <a:cubicBezTo>
                    <a:pt x="840" y="2267"/>
                    <a:pt x="947" y="2802"/>
                    <a:pt x="947" y="3355"/>
                  </a:cubicBezTo>
                  <a:lnTo>
                    <a:pt x="947" y="3872"/>
                  </a:lnTo>
                  <a:lnTo>
                    <a:pt x="1732" y="3872"/>
                  </a:lnTo>
                  <a:lnTo>
                    <a:pt x="1732" y="3355"/>
                  </a:lnTo>
                  <a:cubicBezTo>
                    <a:pt x="1732" y="2106"/>
                    <a:pt x="1357" y="946"/>
                    <a:pt x="6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17;p38">
              <a:extLst>
                <a:ext uri="{FF2B5EF4-FFF2-40B4-BE49-F238E27FC236}">
                  <a16:creationId xmlns:a16="http://schemas.microsoft.com/office/drawing/2014/main" id="{4DE9AF92-CD4C-4041-B36A-C4FA213C93CC}"/>
                </a:ext>
              </a:extLst>
            </p:cNvPr>
            <p:cNvSpPr/>
            <p:nvPr/>
          </p:nvSpPr>
          <p:spPr>
            <a:xfrm>
              <a:off x="1809600" y="1267925"/>
              <a:ext cx="128500" cy="127775"/>
            </a:xfrm>
            <a:custGeom>
              <a:avLst/>
              <a:gdLst/>
              <a:ahLst/>
              <a:cxnLst/>
              <a:rect l="l" t="t" r="r" b="b"/>
              <a:pathLst>
                <a:path w="5140" h="5111" extrusionOk="0">
                  <a:moveTo>
                    <a:pt x="5139" y="1"/>
                  </a:moveTo>
                  <a:lnTo>
                    <a:pt x="250" y="4158"/>
                  </a:lnTo>
                  <a:cubicBezTo>
                    <a:pt x="215" y="4176"/>
                    <a:pt x="215" y="4194"/>
                    <a:pt x="179" y="4230"/>
                  </a:cubicBezTo>
                  <a:cubicBezTo>
                    <a:pt x="1" y="4461"/>
                    <a:pt x="18" y="4783"/>
                    <a:pt x="250" y="4997"/>
                  </a:cubicBezTo>
                  <a:cubicBezTo>
                    <a:pt x="351" y="5074"/>
                    <a:pt x="468" y="5111"/>
                    <a:pt x="584" y="5111"/>
                  </a:cubicBezTo>
                  <a:cubicBezTo>
                    <a:pt x="737" y="5111"/>
                    <a:pt x="888" y="5047"/>
                    <a:pt x="1000" y="4925"/>
                  </a:cubicBezTo>
                  <a:lnTo>
                    <a:pt x="5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918;p38">
            <a:extLst>
              <a:ext uri="{FF2B5EF4-FFF2-40B4-BE49-F238E27FC236}">
                <a16:creationId xmlns:a16="http://schemas.microsoft.com/office/drawing/2014/main" id="{A68F4399-2605-4812-87AA-3A4FDA9E9419}"/>
              </a:ext>
            </a:extLst>
          </p:cNvPr>
          <p:cNvSpPr/>
          <p:nvPr/>
        </p:nvSpPr>
        <p:spPr>
          <a:xfrm>
            <a:off x="7023159" y="2368888"/>
            <a:ext cx="245958" cy="363054"/>
          </a:xfrm>
          <a:custGeom>
            <a:avLst/>
            <a:gdLst/>
            <a:ahLst/>
            <a:cxnLst/>
            <a:rect l="l" t="t" r="r" b="b"/>
            <a:pathLst>
              <a:path w="7442" h="10653" extrusionOk="0">
                <a:moveTo>
                  <a:pt x="6299" y="803"/>
                </a:moveTo>
                <a:cubicBezTo>
                  <a:pt x="6156" y="2106"/>
                  <a:pt x="5389" y="3926"/>
                  <a:pt x="4479" y="4622"/>
                </a:cubicBezTo>
                <a:cubicBezTo>
                  <a:pt x="4247" y="4800"/>
                  <a:pt x="4122" y="5050"/>
                  <a:pt x="4122" y="5318"/>
                </a:cubicBezTo>
                <a:cubicBezTo>
                  <a:pt x="4122" y="5603"/>
                  <a:pt x="4247" y="5853"/>
                  <a:pt x="4479" y="6031"/>
                </a:cubicBezTo>
                <a:cubicBezTo>
                  <a:pt x="4925" y="6388"/>
                  <a:pt x="5354" y="7013"/>
                  <a:pt x="5675" y="7726"/>
                </a:cubicBezTo>
                <a:lnTo>
                  <a:pt x="1785" y="7726"/>
                </a:lnTo>
                <a:cubicBezTo>
                  <a:pt x="2124" y="7013"/>
                  <a:pt x="2534" y="6388"/>
                  <a:pt x="2980" y="6031"/>
                </a:cubicBezTo>
                <a:cubicBezTo>
                  <a:pt x="3195" y="5853"/>
                  <a:pt x="3319" y="5603"/>
                  <a:pt x="3319" y="5318"/>
                </a:cubicBezTo>
                <a:cubicBezTo>
                  <a:pt x="3319" y="5050"/>
                  <a:pt x="3195" y="4800"/>
                  <a:pt x="2980" y="4622"/>
                </a:cubicBezTo>
                <a:cubicBezTo>
                  <a:pt x="2071" y="3926"/>
                  <a:pt x="1303" y="2106"/>
                  <a:pt x="1161" y="803"/>
                </a:cubicBezTo>
                <a:close/>
                <a:moveTo>
                  <a:pt x="1" y="0"/>
                </a:moveTo>
                <a:lnTo>
                  <a:pt x="1" y="803"/>
                </a:lnTo>
                <a:lnTo>
                  <a:pt x="358" y="803"/>
                </a:lnTo>
                <a:cubicBezTo>
                  <a:pt x="500" y="2284"/>
                  <a:pt x="1339" y="4425"/>
                  <a:pt x="2588" y="5318"/>
                </a:cubicBezTo>
                <a:cubicBezTo>
                  <a:pt x="1339" y="6228"/>
                  <a:pt x="483" y="8369"/>
                  <a:pt x="358" y="9850"/>
                </a:cubicBezTo>
                <a:lnTo>
                  <a:pt x="1" y="9850"/>
                </a:lnTo>
                <a:lnTo>
                  <a:pt x="1" y="10652"/>
                </a:lnTo>
                <a:lnTo>
                  <a:pt x="7441" y="10652"/>
                </a:lnTo>
                <a:lnTo>
                  <a:pt x="7441" y="9850"/>
                </a:lnTo>
                <a:lnTo>
                  <a:pt x="7084" y="9850"/>
                </a:lnTo>
                <a:cubicBezTo>
                  <a:pt x="6959" y="8369"/>
                  <a:pt x="6085" y="6228"/>
                  <a:pt x="4854" y="5318"/>
                </a:cubicBezTo>
                <a:cubicBezTo>
                  <a:pt x="6085" y="4425"/>
                  <a:pt x="6959" y="2284"/>
                  <a:pt x="7084" y="803"/>
                </a:cubicBezTo>
                <a:lnTo>
                  <a:pt x="7441" y="803"/>
                </a:lnTo>
                <a:lnTo>
                  <a:pt x="74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" name="Google Shape;919;p38">
            <a:extLst>
              <a:ext uri="{FF2B5EF4-FFF2-40B4-BE49-F238E27FC236}">
                <a16:creationId xmlns:a16="http://schemas.microsoft.com/office/drawing/2014/main" id="{C7F9FE67-0715-438B-A9AB-226FBFE9987F}"/>
              </a:ext>
            </a:extLst>
          </p:cNvPr>
          <p:cNvGrpSpPr/>
          <p:nvPr/>
        </p:nvGrpSpPr>
        <p:grpSpPr>
          <a:xfrm>
            <a:off x="7467406" y="2373531"/>
            <a:ext cx="322006" cy="353205"/>
            <a:chOff x="2405550" y="1181850"/>
            <a:chExt cx="243575" cy="259100"/>
          </a:xfrm>
        </p:grpSpPr>
        <p:sp>
          <p:nvSpPr>
            <p:cNvPr id="66" name="Google Shape;920;p38">
              <a:extLst>
                <a:ext uri="{FF2B5EF4-FFF2-40B4-BE49-F238E27FC236}">
                  <a16:creationId xmlns:a16="http://schemas.microsoft.com/office/drawing/2014/main" id="{BE5E9A9D-994E-4E05-99F8-E2B768028319}"/>
                </a:ext>
              </a:extLst>
            </p:cNvPr>
            <p:cNvSpPr/>
            <p:nvPr/>
          </p:nvSpPr>
          <p:spPr>
            <a:xfrm>
              <a:off x="2517500" y="1255000"/>
              <a:ext cx="13425" cy="12950"/>
            </a:xfrm>
            <a:custGeom>
              <a:avLst/>
              <a:gdLst/>
              <a:ahLst/>
              <a:cxnLst/>
              <a:rect l="l" t="t" r="r" b="b"/>
              <a:pathLst>
                <a:path w="537" h="518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18"/>
                    <a:pt x="269" y="518"/>
                  </a:cubicBezTo>
                  <a:cubicBezTo>
                    <a:pt x="429" y="518"/>
                    <a:pt x="536" y="411"/>
                    <a:pt x="536" y="268"/>
                  </a:cubicBezTo>
                  <a:cubicBezTo>
                    <a:pt x="536" y="125"/>
                    <a:pt x="429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21;p38">
              <a:extLst>
                <a:ext uri="{FF2B5EF4-FFF2-40B4-BE49-F238E27FC236}">
                  <a16:creationId xmlns:a16="http://schemas.microsoft.com/office/drawing/2014/main" id="{90E78EDD-B25C-4EAB-B484-A65030D24798}"/>
                </a:ext>
              </a:extLst>
            </p:cNvPr>
            <p:cNvSpPr/>
            <p:nvPr/>
          </p:nvSpPr>
          <p:spPr>
            <a:xfrm>
              <a:off x="2517500" y="1387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6"/>
                    <a:pt x="269" y="536"/>
                  </a:cubicBezTo>
                  <a:cubicBezTo>
                    <a:pt x="429" y="536"/>
                    <a:pt x="536" y="411"/>
                    <a:pt x="536" y="268"/>
                  </a:cubicBezTo>
                  <a:cubicBezTo>
                    <a:pt x="536" y="125"/>
                    <a:pt x="429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22;p38">
              <a:extLst>
                <a:ext uri="{FF2B5EF4-FFF2-40B4-BE49-F238E27FC236}">
                  <a16:creationId xmlns:a16="http://schemas.microsoft.com/office/drawing/2014/main" id="{DAAD2E2E-8219-44CF-91AF-CAD5999139E2}"/>
                </a:ext>
              </a:extLst>
            </p:cNvPr>
            <p:cNvSpPr/>
            <p:nvPr/>
          </p:nvSpPr>
          <p:spPr>
            <a:xfrm>
              <a:off x="2584425" y="1317900"/>
              <a:ext cx="12950" cy="13400"/>
            </a:xfrm>
            <a:custGeom>
              <a:avLst/>
              <a:gdLst/>
              <a:ahLst/>
              <a:cxnLst/>
              <a:rect l="l" t="t" r="r" b="b"/>
              <a:pathLst>
                <a:path w="518" h="536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428"/>
                    <a:pt x="125" y="535"/>
                    <a:pt x="268" y="535"/>
                  </a:cubicBezTo>
                  <a:cubicBezTo>
                    <a:pt x="411" y="535"/>
                    <a:pt x="518" y="428"/>
                    <a:pt x="518" y="268"/>
                  </a:cubicBezTo>
                  <a:cubicBezTo>
                    <a:pt x="518" y="125"/>
                    <a:pt x="411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23;p38">
              <a:extLst>
                <a:ext uri="{FF2B5EF4-FFF2-40B4-BE49-F238E27FC236}">
                  <a16:creationId xmlns:a16="http://schemas.microsoft.com/office/drawing/2014/main" id="{81456981-B345-40B0-9560-226B38D505FA}"/>
                </a:ext>
              </a:extLst>
            </p:cNvPr>
            <p:cNvSpPr/>
            <p:nvPr/>
          </p:nvSpPr>
          <p:spPr>
            <a:xfrm>
              <a:off x="2451050" y="131790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428"/>
                    <a:pt x="125" y="535"/>
                    <a:pt x="268" y="535"/>
                  </a:cubicBezTo>
                  <a:cubicBezTo>
                    <a:pt x="429" y="535"/>
                    <a:pt x="536" y="428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24;p38">
              <a:extLst>
                <a:ext uri="{FF2B5EF4-FFF2-40B4-BE49-F238E27FC236}">
                  <a16:creationId xmlns:a16="http://schemas.microsoft.com/office/drawing/2014/main" id="{6DCD360C-C318-419D-8B3C-268FAF127256}"/>
                </a:ext>
              </a:extLst>
            </p:cNvPr>
            <p:cNvSpPr/>
            <p:nvPr/>
          </p:nvSpPr>
          <p:spPr>
            <a:xfrm>
              <a:off x="2517500" y="1278200"/>
              <a:ext cx="44650" cy="84325"/>
            </a:xfrm>
            <a:custGeom>
              <a:avLst/>
              <a:gdLst/>
              <a:ahLst/>
              <a:cxnLst/>
              <a:rect l="l" t="t" r="r" b="b"/>
              <a:pathLst>
                <a:path w="1786" h="3373" extrusionOk="0">
                  <a:moveTo>
                    <a:pt x="1" y="0"/>
                  </a:moveTo>
                  <a:lnTo>
                    <a:pt x="1" y="1856"/>
                  </a:lnTo>
                  <a:cubicBezTo>
                    <a:pt x="1" y="1927"/>
                    <a:pt x="37" y="1999"/>
                    <a:pt x="90" y="2052"/>
                  </a:cubicBezTo>
                  <a:lnTo>
                    <a:pt x="1411" y="3372"/>
                  </a:lnTo>
                  <a:lnTo>
                    <a:pt x="1785" y="2998"/>
                  </a:lnTo>
                  <a:lnTo>
                    <a:pt x="536" y="1767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25;p38">
              <a:extLst>
                <a:ext uri="{FF2B5EF4-FFF2-40B4-BE49-F238E27FC236}">
                  <a16:creationId xmlns:a16="http://schemas.microsoft.com/office/drawing/2014/main" id="{5FD1DDB2-ED82-4ABA-BCFC-8F24942657DE}"/>
                </a:ext>
              </a:extLst>
            </p:cNvPr>
            <p:cNvSpPr/>
            <p:nvPr/>
          </p:nvSpPr>
          <p:spPr>
            <a:xfrm>
              <a:off x="2405550" y="1181850"/>
              <a:ext cx="243575" cy="259100"/>
            </a:xfrm>
            <a:custGeom>
              <a:avLst/>
              <a:gdLst/>
              <a:ahLst/>
              <a:cxnLst/>
              <a:rect l="l" t="t" r="r" b="b"/>
              <a:pathLst>
                <a:path w="9743" h="10364" extrusionOk="0">
                  <a:moveTo>
                    <a:pt x="4747" y="2123"/>
                  </a:moveTo>
                  <a:cubicBezTo>
                    <a:pt x="6816" y="2123"/>
                    <a:pt x="8476" y="3783"/>
                    <a:pt x="8476" y="5853"/>
                  </a:cubicBezTo>
                  <a:cubicBezTo>
                    <a:pt x="8476" y="7904"/>
                    <a:pt x="6816" y="9564"/>
                    <a:pt x="4747" y="9564"/>
                  </a:cubicBezTo>
                  <a:cubicBezTo>
                    <a:pt x="2695" y="9564"/>
                    <a:pt x="1017" y="7904"/>
                    <a:pt x="1017" y="5853"/>
                  </a:cubicBezTo>
                  <a:cubicBezTo>
                    <a:pt x="1017" y="3783"/>
                    <a:pt x="2695" y="2123"/>
                    <a:pt x="4747" y="2123"/>
                  </a:cubicBezTo>
                  <a:close/>
                  <a:moveTo>
                    <a:pt x="3159" y="0"/>
                  </a:moveTo>
                  <a:lnTo>
                    <a:pt x="3159" y="785"/>
                  </a:lnTo>
                  <a:lnTo>
                    <a:pt x="4354" y="785"/>
                  </a:lnTo>
                  <a:lnTo>
                    <a:pt x="4354" y="1338"/>
                  </a:lnTo>
                  <a:cubicBezTo>
                    <a:pt x="2249" y="1517"/>
                    <a:pt x="536" y="3158"/>
                    <a:pt x="268" y="5282"/>
                  </a:cubicBezTo>
                  <a:cubicBezTo>
                    <a:pt x="0" y="7387"/>
                    <a:pt x="1249" y="9403"/>
                    <a:pt x="3248" y="10099"/>
                  </a:cubicBezTo>
                  <a:cubicBezTo>
                    <a:pt x="3752" y="10278"/>
                    <a:pt x="4268" y="10363"/>
                    <a:pt x="4777" y="10363"/>
                  </a:cubicBezTo>
                  <a:cubicBezTo>
                    <a:pt x="6303" y="10363"/>
                    <a:pt x="7762" y="9591"/>
                    <a:pt x="8618" y="8226"/>
                  </a:cubicBezTo>
                  <a:cubicBezTo>
                    <a:pt x="9743" y="6424"/>
                    <a:pt x="9421" y="4086"/>
                    <a:pt x="7923" y="2605"/>
                  </a:cubicBezTo>
                  <a:lnTo>
                    <a:pt x="8315" y="2213"/>
                  </a:lnTo>
                  <a:cubicBezTo>
                    <a:pt x="8458" y="2052"/>
                    <a:pt x="8458" y="1802"/>
                    <a:pt x="8297" y="1642"/>
                  </a:cubicBezTo>
                  <a:cubicBezTo>
                    <a:pt x="8221" y="1566"/>
                    <a:pt x="8115" y="1525"/>
                    <a:pt x="8009" y="1525"/>
                  </a:cubicBezTo>
                  <a:cubicBezTo>
                    <a:pt x="7914" y="1525"/>
                    <a:pt x="7819" y="1557"/>
                    <a:pt x="7744" y="1624"/>
                  </a:cubicBezTo>
                  <a:lnTo>
                    <a:pt x="7280" y="2088"/>
                  </a:lnTo>
                  <a:cubicBezTo>
                    <a:pt x="6656" y="1677"/>
                    <a:pt x="5924" y="1410"/>
                    <a:pt x="5157" y="1356"/>
                  </a:cubicBezTo>
                  <a:lnTo>
                    <a:pt x="5157" y="785"/>
                  </a:lnTo>
                  <a:lnTo>
                    <a:pt x="6352" y="785"/>
                  </a:lnTo>
                  <a:lnTo>
                    <a:pt x="63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Google Shape;926;p38">
            <a:extLst>
              <a:ext uri="{FF2B5EF4-FFF2-40B4-BE49-F238E27FC236}">
                <a16:creationId xmlns:a16="http://schemas.microsoft.com/office/drawing/2014/main" id="{0792C57F-E840-4E61-AEED-8AA94EFF6119}"/>
              </a:ext>
            </a:extLst>
          </p:cNvPr>
          <p:cNvSpPr/>
          <p:nvPr/>
        </p:nvSpPr>
        <p:spPr>
          <a:xfrm>
            <a:off x="8075550" y="2396514"/>
            <a:ext cx="299003" cy="308322"/>
          </a:xfrm>
          <a:custGeom>
            <a:avLst/>
            <a:gdLst/>
            <a:ahLst/>
            <a:cxnLst/>
            <a:rect l="l" t="t" r="r" b="b"/>
            <a:pathLst>
              <a:path w="9047" h="9047" extrusionOk="0">
                <a:moveTo>
                  <a:pt x="4514" y="2927"/>
                </a:moveTo>
                <a:cubicBezTo>
                  <a:pt x="5389" y="2927"/>
                  <a:pt x="6102" y="3640"/>
                  <a:pt x="6102" y="4515"/>
                </a:cubicBezTo>
                <a:cubicBezTo>
                  <a:pt x="6102" y="5407"/>
                  <a:pt x="5389" y="6120"/>
                  <a:pt x="4514" y="6120"/>
                </a:cubicBezTo>
                <a:cubicBezTo>
                  <a:pt x="3640" y="6120"/>
                  <a:pt x="2926" y="5407"/>
                  <a:pt x="2926" y="4515"/>
                </a:cubicBezTo>
                <a:cubicBezTo>
                  <a:pt x="2926" y="3640"/>
                  <a:pt x="3640" y="2927"/>
                  <a:pt x="4514" y="2927"/>
                </a:cubicBezTo>
                <a:close/>
                <a:moveTo>
                  <a:pt x="3979" y="0"/>
                </a:moveTo>
                <a:lnTo>
                  <a:pt x="3515" y="928"/>
                </a:lnTo>
                <a:cubicBezTo>
                  <a:pt x="3230" y="1017"/>
                  <a:pt x="2944" y="1124"/>
                  <a:pt x="2695" y="1285"/>
                </a:cubicBezTo>
                <a:lnTo>
                  <a:pt x="1695" y="946"/>
                </a:lnTo>
                <a:lnTo>
                  <a:pt x="946" y="1695"/>
                </a:lnTo>
                <a:lnTo>
                  <a:pt x="1267" y="2695"/>
                </a:lnTo>
                <a:cubicBezTo>
                  <a:pt x="1124" y="2962"/>
                  <a:pt x="999" y="3248"/>
                  <a:pt x="928" y="3533"/>
                </a:cubicBezTo>
                <a:lnTo>
                  <a:pt x="0" y="3997"/>
                </a:lnTo>
                <a:lnTo>
                  <a:pt x="0" y="5050"/>
                </a:lnTo>
                <a:lnTo>
                  <a:pt x="928" y="5514"/>
                </a:lnTo>
                <a:cubicBezTo>
                  <a:pt x="999" y="5817"/>
                  <a:pt x="1124" y="6085"/>
                  <a:pt x="1267" y="6352"/>
                </a:cubicBezTo>
                <a:lnTo>
                  <a:pt x="946" y="7352"/>
                </a:lnTo>
                <a:lnTo>
                  <a:pt x="1695" y="8101"/>
                </a:lnTo>
                <a:lnTo>
                  <a:pt x="2695" y="7780"/>
                </a:lnTo>
                <a:cubicBezTo>
                  <a:pt x="2962" y="7922"/>
                  <a:pt x="3248" y="8047"/>
                  <a:pt x="3533" y="8119"/>
                </a:cubicBezTo>
                <a:lnTo>
                  <a:pt x="3997" y="9047"/>
                </a:lnTo>
                <a:lnTo>
                  <a:pt x="5068" y="9047"/>
                </a:lnTo>
                <a:lnTo>
                  <a:pt x="5532" y="8119"/>
                </a:lnTo>
                <a:cubicBezTo>
                  <a:pt x="5817" y="8047"/>
                  <a:pt x="6102" y="7922"/>
                  <a:pt x="6352" y="7780"/>
                </a:cubicBezTo>
                <a:lnTo>
                  <a:pt x="7351" y="8101"/>
                </a:lnTo>
                <a:lnTo>
                  <a:pt x="8101" y="7352"/>
                </a:lnTo>
                <a:lnTo>
                  <a:pt x="7762" y="6352"/>
                </a:lnTo>
                <a:cubicBezTo>
                  <a:pt x="7922" y="6085"/>
                  <a:pt x="8029" y="5799"/>
                  <a:pt x="8119" y="5514"/>
                </a:cubicBezTo>
                <a:lnTo>
                  <a:pt x="9047" y="5050"/>
                </a:lnTo>
                <a:lnTo>
                  <a:pt x="9047" y="3979"/>
                </a:lnTo>
                <a:lnTo>
                  <a:pt x="8101" y="3515"/>
                </a:lnTo>
                <a:cubicBezTo>
                  <a:pt x="8029" y="3230"/>
                  <a:pt x="7905" y="2962"/>
                  <a:pt x="7762" y="2695"/>
                </a:cubicBezTo>
                <a:lnTo>
                  <a:pt x="8101" y="1695"/>
                </a:lnTo>
                <a:lnTo>
                  <a:pt x="7334" y="946"/>
                </a:lnTo>
                <a:lnTo>
                  <a:pt x="6334" y="1285"/>
                </a:lnTo>
                <a:cubicBezTo>
                  <a:pt x="6085" y="1124"/>
                  <a:pt x="5799" y="1017"/>
                  <a:pt x="5496" y="928"/>
                </a:cubicBezTo>
                <a:lnTo>
                  <a:pt x="50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" name="Google Shape;927;p38">
            <a:extLst>
              <a:ext uri="{FF2B5EF4-FFF2-40B4-BE49-F238E27FC236}">
                <a16:creationId xmlns:a16="http://schemas.microsoft.com/office/drawing/2014/main" id="{4E20CBC2-E5EB-4E8B-A1A3-52FF624EB3E6}"/>
              </a:ext>
            </a:extLst>
          </p:cNvPr>
          <p:cNvGrpSpPr/>
          <p:nvPr/>
        </p:nvGrpSpPr>
        <p:grpSpPr>
          <a:xfrm>
            <a:off x="8500593" y="2371333"/>
            <a:ext cx="286610" cy="357601"/>
            <a:chOff x="3086700" y="1180050"/>
            <a:chExt cx="216800" cy="262325"/>
          </a:xfrm>
        </p:grpSpPr>
        <p:sp>
          <p:nvSpPr>
            <p:cNvPr id="74" name="Google Shape;928;p38">
              <a:extLst>
                <a:ext uri="{FF2B5EF4-FFF2-40B4-BE49-F238E27FC236}">
                  <a16:creationId xmlns:a16="http://schemas.microsoft.com/office/drawing/2014/main" id="{54FA09EF-CA76-47C7-B968-D6F5E5EF3DE2}"/>
                </a:ext>
              </a:extLst>
            </p:cNvPr>
            <p:cNvSpPr/>
            <p:nvPr/>
          </p:nvSpPr>
          <p:spPr>
            <a:xfrm>
              <a:off x="3161625" y="1180050"/>
              <a:ext cx="141875" cy="141425"/>
            </a:xfrm>
            <a:custGeom>
              <a:avLst/>
              <a:gdLst/>
              <a:ahLst/>
              <a:cxnLst/>
              <a:rect l="l" t="t" r="r" b="b"/>
              <a:pathLst>
                <a:path w="5675" h="5657" extrusionOk="0">
                  <a:moveTo>
                    <a:pt x="2838" y="1839"/>
                  </a:moveTo>
                  <a:cubicBezTo>
                    <a:pt x="3391" y="1839"/>
                    <a:pt x="3837" y="2285"/>
                    <a:pt x="3837" y="2838"/>
                  </a:cubicBezTo>
                  <a:cubicBezTo>
                    <a:pt x="3837" y="3373"/>
                    <a:pt x="3391" y="3837"/>
                    <a:pt x="2838" y="3837"/>
                  </a:cubicBezTo>
                  <a:cubicBezTo>
                    <a:pt x="2285" y="3837"/>
                    <a:pt x="1839" y="3373"/>
                    <a:pt x="1839" y="2838"/>
                  </a:cubicBezTo>
                  <a:cubicBezTo>
                    <a:pt x="1839" y="2285"/>
                    <a:pt x="2302" y="1839"/>
                    <a:pt x="2838" y="1839"/>
                  </a:cubicBezTo>
                  <a:close/>
                  <a:moveTo>
                    <a:pt x="2499" y="1"/>
                  </a:moveTo>
                  <a:lnTo>
                    <a:pt x="2213" y="590"/>
                  </a:lnTo>
                  <a:cubicBezTo>
                    <a:pt x="2035" y="643"/>
                    <a:pt x="1856" y="697"/>
                    <a:pt x="1696" y="804"/>
                  </a:cubicBezTo>
                  <a:lnTo>
                    <a:pt x="1071" y="590"/>
                  </a:lnTo>
                  <a:lnTo>
                    <a:pt x="590" y="1054"/>
                  </a:lnTo>
                  <a:lnTo>
                    <a:pt x="804" y="1696"/>
                  </a:lnTo>
                  <a:cubicBezTo>
                    <a:pt x="714" y="1856"/>
                    <a:pt x="643" y="2035"/>
                    <a:pt x="590" y="2213"/>
                  </a:cubicBezTo>
                  <a:lnTo>
                    <a:pt x="1" y="2499"/>
                  </a:lnTo>
                  <a:lnTo>
                    <a:pt x="1" y="3159"/>
                  </a:lnTo>
                  <a:lnTo>
                    <a:pt x="590" y="3462"/>
                  </a:lnTo>
                  <a:cubicBezTo>
                    <a:pt x="643" y="3641"/>
                    <a:pt x="714" y="3819"/>
                    <a:pt x="804" y="3980"/>
                  </a:cubicBezTo>
                  <a:lnTo>
                    <a:pt x="590" y="4604"/>
                  </a:lnTo>
                  <a:lnTo>
                    <a:pt x="1053" y="5068"/>
                  </a:lnTo>
                  <a:lnTo>
                    <a:pt x="1678" y="4854"/>
                  </a:lnTo>
                  <a:cubicBezTo>
                    <a:pt x="1839" y="4961"/>
                    <a:pt x="2017" y="5015"/>
                    <a:pt x="2195" y="5068"/>
                  </a:cubicBezTo>
                  <a:lnTo>
                    <a:pt x="2499" y="5657"/>
                  </a:lnTo>
                  <a:lnTo>
                    <a:pt x="3159" y="5657"/>
                  </a:lnTo>
                  <a:lnTo>
                    <a:pt x="3462" y="5068"/>
                  </a:lnTo>
                  <a:cubicBezTo>
                    <a:pt x="3641" y="5015"/>
                    <a:pt x="3819" y="4961"/>
                    <a:pt x="3962" y="4854"/>
                  </a:cubicBezTo>
                  <a:lnTo>
                    <a:pt x="4586" y="5068"/>
                  </a:lnTo>
                  <a:lnTo>
                    <a:pt x="5068" y="4604"/>
                  </a:lnTo>
                  <a:lnTo>
                    <a:pt x="4854" y="3980"/>
                  </a:lnTo>
                  <a:cubicBezTo>
                    <a:pt x="4961" y="3819"/>
                    <a:pt x="5032" y="3623"/>
                    <a:pt x="5086" y="3462"/>
                  </a:cubicBezTo>
                  <a:lnTo>
                    <a:pt x="5675" y="3159"/>
                  </a:lnTo>
                  <a:lnTo>
                    <a:pt x="5675" y="2499"/>
                  </a:lnTo>
                  <a:lnTo>
                    <a:pt x="5086" y="2213"/>
                  </a:lnTo>
                  <a:cubicBezTo>
                    <a:pt x="5032" y="2035"/>
                    <a:pt x="4961" y="1856"/>
                    <a:pt x="4872" y="1696"/>
                  </a:cubicBezTo>
                  <a:lnTo>
                    <a:pt x="5086" y="1054"/>
                  </a:lnTo>
                  <a:lnTo>
                    <a:pt x="4604" y="590"/>
                  </a:lnTo>
                  <a:lnTo>
                    <a:pt x="3980" y="804"/>
                  </a:lnTo>
                  <a:cubicBezTo>
                    <a:pt x="3819" y="697"/>
                    <a:pt x="3658" y="643"/>
                    <a:pt x="3462" y="590"/>
                  </a:cubicBezTo>
                  <a:lnTo>
                    <a:pt x="317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29;p38">
              <a:extLst>
                <a:ext uri="{FF2B5EF4-FFF2-40B4-BE49-F238E27FC236}">
                  <a16:creationId xmlns:a16="http://schemas.microsoft.com/office/drawing/2014/main" id="{75DE3A69-3BD9-413F-8C15-7ACDBE4B18B1}"/>
                </a:ext>
              </a:extLst>
            </p:cNvPr>
            <p:cNvSpPr/>
            <p:nvPr/>
          </p:nvSpPr>
          <p:spPr>
            <a:xfrm>
              <a:off x="3086700" y="1301400"/>
              <a:ext cx="141425" cy="140975"/>
            </a:xfrm>
            <a:custGeom>
              <a:avLst/>
              <a:gdLst/>
              <a:ahLst/>
              <a:cxnLst/>
              <a:rect l="l" t="t" r="r" b="b"/>
              <a:pathLst>
                <a:path w="5657" h="5639" extrusionOk="0">
                  <a:moveTo>
                    <a:pt x="2837" y="1838"/>
                  </a:moveTo>
                  <a:cubicBezTo>
                    <a:pt x="3390" y="1838"/>
                    <a:pt x="3836" y="2284"/>
                    <a:pt x="3836" y="2819"/>
                  </a:cubicBezTo>
                  <a:cubicBezTo>
                    <a:pt x="3836" y="3372"/>
                    <a:pt x="3390" y="3818"/>
                    <a:pt x="2837" y="3818"/>
                  </a:cubicBezTo>
                  <a:cubicBezTo>
                    <a:pt x="2266" y="3818"/>
                    <a:pt x="1838" y="3372"/>
                    <a:pt x="1838" y="2819"/>
                  </a:cubicBezTo>
                  <a:cubicBezTo>
                    <a:pt x="1838" y="2266"/>
                    <a:pt x="2284" y="1838"/>
                    <a:pt x="2837" y="1838"/>
                  </a:cubicBezTo>
                  <a:close/>
                  <a:moveTo>
                    <a:pt x="2498" y="0"/>
                  </a:moveTo>
                  <a:lnTo>
                    <a:pt x="2195" y="571"/>
                  </a:lnTo>
                  <a:cubicBezTo>
                    <a:pt x="2016" y="624"/>
                    <a:pt x="1838" y="696"/>
                    <a:pt x="1677" y="785"/>
                  </a:cubicBezTo>
                  <a:lnTo>
                    <a:pt x="1053" y="571"/>
                  </a:lnTo>
                  <a:lnTo>
                    <a:pt x="589" y="1035"/>
                  </a:lnTo>
                  <a:lnTo>
                    <a:pt x="785" y="1659"/>
                  </a:lnTo>
                  <a:cubicBezTo>
                    <a:pt x="696" y="1838"/>
                    <a:pt x="642" y="2016"/>
                    <a:pt x="571" y="2195"/>
                  </a:cubicBezTo>
                  <a:lnTo>
                    <a:pt x="0" y="2480"/>
                  </a:lnTo>
                  <a:lnTo>
                    <a:pt x="0" y="3140"/>
                  </a:lnTo>
                  <a:lnTo>
                    <a:pt x="571" y="3426"/>
                  </a:lnTo>
                  <a:cubicBezTo>
                    <a:pt x="642" y="3622"/>
                    <a:pt x="696" y="3800"/>
                    <a:pt x="785" y="3961"/>
                  </a:cubicBezTo>
                  <a:lnTo>
                    <a:pt x="589" y="4586"/>
                  </a:lnTo>
                  <a:lnTo>
                    <a:pt x="1053" y="5049"/>
                  </a:lnTo>
                  <a:lnTo>
                    <a:pt x="1677" y="4853"/>
                  </a:lnTo>
                  <a:cubicBezTo>
                    <a:pt x="1838" y="4942"/>
                    <a:pt x="2016" y="5014"/>
                    <a:pt x="2195" y="5049"/>
                  </a:cubicBezTo>
                  <a:lnTo>
                    <a:pt x="2498" y="5638"/>
                  </a:lnTo>
                  <a:lnTo>
                    <a:pt x="3158" y="5638"/>
                  </a:lnTo>
                  <a:lnTo>
                    <a:pt x="3462" y="5049"/>
                  </a:lnTo>
                  <a:cubicBezTo>
                    <a:pt x="3640" y="5014"/>
                    <a:pt x="3818" y="4942"/>
                    <a:pt x="3979" y="4853"/>
                  </a:cubicBezTo>
                  <a:lnTo>
                    <a:pt x="4604" y="5049"/>
                  </a:lnTo>
                  <a:lnTo>
                    <a:pt x="5067" y="4586"/>
                  </a:lnTo>
                  <a:lnTo>
                    <a:pt x="4853" y="3961"/>
                  </a:lnTo>
                  <a:cubicBezTo>
                    <a:pt x="4960" y="3800"/>
                    <a:pt x="5032" y="3640"/>
                    <a:pt x="5085" y="3444"/>
                  </a:cubicBezTo>
                  <a:lnTo>
                    <a:pt x="5656" y="3158"/>
                  </a:lnTo>
                  <a:lnTo>
                    <a:pt x="5656" y="2498"/>
                  </a:lnTo>
                  <a:lnTo>
                    <a:pt x="5085" y="2195"/>
                  </a:lnTo>
                  <a:cubicBezTo>
                    <a:pt x="5032" y="2016"/>
                    <a:pt x="4960" y="1838"/>
                    <a:pt x="4853" y="1677"/>
                  </a:cubicBezTo>
                  <a:lnTo>
                    <a:pt x="5085" y="1053"/>
                  </a:lnTo>
                  <a:lnTo>
                    <a:pt x="4604" y="571"/>
                  </a:lnTo>
                  <a:lnTo>
                    <a:pt x="3979" y="785"/>
                  </a:lnTo>
                  <a:cubicBezTo>
                    <a:pt x="3818" y="696"/>
                    <a:pt x="3622" y="624"/>
                    <a:pt x="3462" y="571"/>
                  </a:cubicBezTo>
                  <a:lnTo>
                    <a:pt x="31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" name="Google Shape;930;p38">
            <a:extLst>
              <a:ext uri="{FF2B5EF4-FFF2-40B4-BE49-F238E27FC236}">
                <a16:creationId xmlns:a16="http://schemas.microsoft.com/office/drawing/2014/main" id="{1A9DD4E2-DBC2-46E8-88DA-350677C09679}"/>
              </a:ext>
            </a:extLst>
          </p:cNvPr>
          <p:cNvGrpSpPr/>
          <p:nvPr/>
        </p:nvGrpSpPr>
        <p:grpSpPr>
          <a:xfrm>
            <a:off x="9007187" y="2359473"/>
            <a:ext cx="228243" cy="381321"/>
            <a:chOff x="3741075" y="1171575"/>
            <a:chExt cx="172650" cy="279725"/>
          </a:xfrm>
        </p:grpSpPr>
        <p:sp>
          <p:nvSpPr>
            <p:cNvPr id="77" name="Google Shape;931;p38">
              <a:extLst>
                <a:ext uri="{FF2B5EF4-FFF2-40B4-BE49-F238E27FC236}">
                  <a16:creationId xmlns:a16="http://schemas.microsoft.com/office/drawing/2014/main" id="{0E11AF79-B4BD-4F81-BCF5-635BDCCA8B4B}"/>
                </a:ext>
              </a:extLst>
            </p:cNvPr>
            <p:cNvSpPr/>
            <p:nvPr/>
          </p:nvSpPr>
          <p:spPr>
            <a:xfrm>
              <a:off x="3784350" y="1364725"/>
              <a:ext cx="86100" cy="19650"/>
            </a:xfrm>
            <a:custGeom>
              <a:avLst/>
              <a:gdLst/>
              <a:ahLst/>
              <a:cxnLst/>
              <a:rect l="l" t="t" r="r" b="b"/>
              <a:pathLst>
                <a:path w="3444" h="786" extrusionOk="0">
                  <a:moveTo>
                    <a:pt x="393" y="1"/>
                  </a:moveTo>
                  <a:cubicBezTo>
                    <a:pt x="161" y="1"/>
                    <a:pt x="0" y="161"/>
                    <a:pt x="0" y="393"/>
                  </a:cubicBezTo>
                  <a:cubicBezTo>
                    <a:pt x="0" y="625"/>
                    <a:pt x="161" y="786"/>
                    <a:pt x="393" y="786"/>
                  </a:cubicBezTo>
                  <a:lnTo>
                    <a:pt x="3051" y="786"/>
                  </a:lnTo>
                  <a:cubicBezTo>
                    <a:pt x="3283" y="786"/>
                    <a:pt x="3444" y="625"/>
                    <a:pt x="3444" y="393"/>
                  </a:cubicBezTo>
                  <a:cubicBezTo>
                    <a:pt x="3444" y="161"/>
                    <a:pt x="3283" y="1"/>
                    <a:pt x="305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32;p38">
              <a:extLst>
                <a:ext uri="{FF2B5EF4-FFF2-40B4-BE49-F238E27FC236}">
                  <a16:creationId xmlns:a16="http://schemas.microsoft.com/office/drawing/2014/main" id="{0154CE0A-5942-4B31-A80A-99E8F5510C8E}"/>
                </a:ext>
              </a:extLst>
            </p:cNvPr>
            <p:cNvSpPr/>
            <p:nvPr/>
          </p:nvSpPr>
          <p:spPr>
            <a:xfrm>
              <a:off x="3784350" y="1397750"/>
              <a:ext cx="86100" cy="20075"/>
            </a:xfrm>
            <a:custGeom>
              <a:avLst/>
              <a:gdLst/>
              <a:ahLst/>
              <a:cxnLst/>
              <a:rect l="l" t="t" r="r" b="b"/>
              <a:pathLst>
                <a:path w="3444" h="803" extrusionOk="0">
                  <a:moveTo>
                    <a:pt x="393" y="0"/>
                  </a:moveTo>
                  <a:cubicBezTo>
                    <a:pt x="161" y="0"/>
                    <a:pt x="0" y="178"/>
                    <a:pt x="0" y="410"/>
                  </a:cubicBezTo>
                  <a:cubicBezTo>
                    <a:pt x="0" y="642"/>
                    <a:pt x="161" y="803"/>
                    <a:pt x="393" y="803"/>
                  </a:cubicBezTo>
                  <a:lnTo>
                    <a:pt x="3051" y="803"/>
                  </a:lnTo>
                  <a:cubicBezTo>
                    <a:pt x="3283" y="803"/>
                    <a:pt x="3444" y="642"/>
                    <a:pt x="3444" y="410"/>
                  </a:cubicBezTo>
                  <a:cubicBezTo>
                    <a:pt x="3444" y="178"/>
                    <a:pt x="3283" y="0"/>
                    <a:pt x="30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33;p38">
              <a:extLst>
                <a:ext uri="{FF2B5EF4-FFF2-40B4-BE49-F238E27FC236}">
                  <a16:creationId xmlns:a16="http://schemas.microsoft.com/office/drawing/2014/main" id="{C7289112-E71C-4352-B5FB-C6624AC8CAA9}"/>
                </a:ext>
              </a:extLst>
            </p:cNvPr>
            <p:cNvSpPr/>
            <p:nvPr/>
          </p:nvSpPr>
          <p:spPr>
            <a:xfrm>
              <a:off x="3805750" y="1431200"/>
              <a:ext cx="43300" cy="20100"/>
            </a:xfrm>
            <a:custGeom>
              <a:avLst/>
              <a:gdLst/>
              <a:ahLst/>
              <a:cxnLst/>
              <a:rect l="l" t="t" r="r" b="b"/>
              <a:pathLst>
                <a:path w="1732" h="804" extrusionOk="0">
                  <a:moveTo>
                    <a:pt x="1" y="0"/>
                  </a:moveTo>
                  <a:cubicBezTo>
                    <a:pt x="36" y="446"/>
                    <a:pt x="411" y="803"/>
                    <a:pt x="857" y="803"/>
                  </a:cubicBezTo>
                  <a:cubicBezTo>
                    <a:pt x="1321" y="803"/>
                    <a:pt x="1696" y="446"/>
                    <a:pt x="173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34;p38">
              <a:extLst>
                <a:ext uri="{FF2B5EF4-FFF2-40B4-BE49-F238E27FC236}">
                  <a16:creationId xmlns:a16="http://schemas.microsoft.com/office/drawing/2014/main" id="{F4C12C0B-D43A-495D-971E-F6B18747DF3B}"/>
                </a:ext>
              </a:extLst>
            </p:cNvPr>
            <p:cNvSpPr/>
            <p:nvPr/>
          </p:nvSpPr>
          <p:spPr>
            <a:xfrm>
              <a:off x="3741075" y="1171575"/>
              <a:ext cx="172650" cy="179800"/>
            </a:xfrm>
            <a:custGeom>
              <a:avLst/>
              <a:gdLst/>
              <a:ahLst/>
              <a:cxnLst/>
              <a:rect l="l" t="t" r="r" b="b"/>
              <a:pathLst>
                <a:path w="6906" h="7192" extrusionOk="0">
                  <a:moveTo>
                    <a:pt x="3462" y="786"/>
                  </a:moveTo>
                  <a:cubicBezTo>
                    <a:pt x="4907" y="804"/>
                    <a:pt x="6103" y="1963"/>
                    <a:pt x="6120" y="3427"/>
                  </a:cubicBezTo>
                  <a:lnTo>
                    <a:pt x="6120" y="3534"/>
                  </a:lnTo>
                  <a:lnTo>
                    <a:pt x="6103" y="3534"/>
                  </a:lnTo>
                  <a:cubicBezTo>
                    <a:pt x="6103" y="3855"/>
                    <a:pt x="6031" y="4176"/>
                    <a:pt x="5924" y="4461"/>
                  </a:cubicBezTo>
                  <a:cubicBezTo>
                    <a:pt x="5817" y="4729"/>
                    <a:pt x="5674" y="4979"/>
                    <a:pt x="5478" y="5193"/>
                  </a:cubicBezTo>
                  <a:cubicBezTo>
                    <a:pt x="5175" y="5568"/>
                    <a:pt x="4907" y="5960"/>
                    <a:pt x="4711" y="6388"/>
                  </a:cubicBezTo>
                  <a:lnTo>
                    <a:pt x="2213" y="6388"/>
                  </a:lnTo>
                  <a:cubicBezTo>
                    <a:pt x="1999" y="5960"/>
                    <a:pt x="1731" y="5568"/>
                    <a:pt x="1446" y="5193"/>
                  </a:cubicBezTo>
                  <a:cubicBezTo>
                    <a:pt x="1249" y="4979"/>
                    <a:pt x="1107" y="4729"/>
                    <a:pt x="1000" y="4461"/>
                  </a:cubicBezTo>
                  <a:cubicBezTo>
                    <a:pt x="875" y="4176"/>
                    <a:pt x="821" y="3855"/>
                    <a:pt x="803" y="3534"/>
                  </a:cubicBezTo>
                  <a:lnTo>
                    <a:pt x="803" y="3427"/>
                  </a:lnTo>
                  <a:cubicBezTo>
                    <a:pt x="839" y="1981"/>
                    <a:pt x="2017" y="804"/>
                    <a:pt x="3462" y="786"/>
                  </a:cubicBezTo>
                  <a:close/>
                  <a:moveTo>
                    <a:pt x="3444" y="1"/>
                  </a:moveTo>
                  <a:cubicBezTo>
                    <a:pt x="1570" y="19"/>
                    <a:pt x="36" y="1535"/>
                    <a:pt x="0" y="3427"/>
                  </a:cubicBezTo>
                  <a:lnTo>
                    <a:pt x="0" y="3551"/>
                  </a:lnTo>
                  <a:cubicBezTo>
                    <a:pt x="18" y="3962"/>
                    <a:pt x="90" y="4354"/>
                    <a:pt x="232" y="4747"/>
                  </a:cubicBezTo>
                  <a:cubicBezTo>
                    <a:pt x="393" y="5104"/>
                    <a:pt x="589" y="5443"/>
                    <a:pt x="839" y="5728"/>
                  </a:cubicBezTo>
                  <a:cubicBezTo>
                    <a:pt x="1160" y="6067"/>
                    <a:pt x="1499" y="6763"/>
                    <a:pt x="1642" y="7049"/>
                  </a:cubicBezTo>
                  <a:cubicBezTo>
                    <a:pt x="1695" y="7138"/>
                    <a:pt x="1785" y="7191"/>
                    <a:pt x="1892" y="7191"/>
                  </a:cubicBezTo>
                  <a:lnTo>
                    <a:pt x="5014" y="7191"/>
                  </a:lnTo>
                  <a:cubicBezTo>
                    <a:pt x="5121" y="7191"/>
                    <a:pt x="5228" y="7138"/>
                    <a:pt x="5264" y="7049"/>
                  </a:cubicBezTo>
                  <a:cubicBezTo>
                    <a:pt x="5407" y="6763"/>
                    <a:pt x="5746" y="6067"/>
                    <a:pt x="6085" y="5728"/>
                  </a:cubicBezTo>
                  <a:cubicBezTo>
                    <a:pt x="6317" y="5443"/>
                    <a:pt x="6549" y="5104"/>
                    <a:pt x="6673" y="4747"/>
                  </a:cubicBezTo>
                  <a:cubicBezTo>
                    <a:pt x="6816" y="4354"/>
                    <a:pt x="6905" y="3962"/>
                    <a:pt x="6905" y="3551"/>
                  </a:cubicBezTo>
                  <a:lnTo>
                    <a:pt x="6905" y="3427"/>
                  </a:lnTo>
                  <a:cubicBezTo>
                    <a:pt x="6870" y="1535"/>
                    <a:pt x="5353" y="19"/>
                    <a:pt x="34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" name="Google Shape;935;p38">
            <a:extLst>
              <a:ext uri="{FF2B5EF4-FFF2-40B4-BE49-F238E27FC236}">
                <a16:creationId xmlns:a16="http://schemas.microsoft.com/office/drawing/2014/main" id="{FED85BD7-1DF5-45BD-A20B-48C539A1A3AC}"/>
              </a:ext>
            </a:extLst>
          </p:cNvPr>
          <p:cNvSpPr/>
          <p:nvPr/>
        </p:nvSpPr>
        <p:spPr>
          <a:xfrm>
            <a:off x="9465599" y="2371870"/>
            <a:ext cx="350330" cy="358181"/>
          </a:xfrm>
          <a:custGeom>
            <a:avLst/>
            <a:gdLst/>
            <a:ahLst/>
            <a:cxnLst/>
            <a:rect l="l" t="t" r="r" b="b"/>
            <a:pathLst>
              <a:path w="10600" h="10510" extrusionOk="0">
                <a:moveTo>
                  <a:pt x="3979" y="786"/>
                </a:moveTo>
                <a:cubicBezTo>
                  <a:pt x="5746" y="786"/>
                  <a:pt x="7173" y="2213"/>
                  <a:pt x="7173" y="3980"/>
                </a:cubicBezTo>
                <a:cubicBezTo>
                  <a:pt x="7173" y="5728"/>
                  <a:pt x="5746" y="7173"/>
                  <a:pt x="3979" y="7173"/>
                </a:cubicBezTo>
                <a:cubicBezTo>
                  <a:pt x="2231" y="7173"/>
                  <a:pt x="786" y="5728"/>
                  <a:pt x="786" y="3980"/>
                </a:cubicBezTo>
                <a:cubicBezTo>
                  <a:pt x="786" y="2213"/>
                  <a:pt x="2231" y="786"/>
                  <a:pt x="3979" y="786"/>
                </a:cubicBezTo>
                <a:close/>
                <a:moveTo>
                  <a:pt x="3997" y="1"/>
                </a:moveTo>
                <a:cubicBezTo>
                  <a:pt x="1803" y="1"/>
                  <a:pt x="1" y="1785"/>
                  <a:pt x="1" y="3980"/>
                </a:cubicBezTo>
                <a:cubicBezTo>
                  <a:pt x="1" y="6192"/>
                  <a:pt x="1803" y="7976"/>
                  <a:pt x="3997" y="7976"/>
                </a:cubicBezTo>
                <a:cubicBezTo>
                  <a:pt x="4907" y="7976"/>
                  <a:pt x="5746" y="7673"/>
                  <a:pt x="6424" y="7156"/>
                </a:cubicBezTo>
                <a:lnTo>
                  <a:pt x="7013" y="7744"/>
                </a:lnTo>
                <a:cubicBezTo>
                  <a:pt x="6959" y="8030"/>
                  <a:pt x="7031" y="8333"/>
                  <a:pt x="7263" y="8565"/>
                </a:cubicBezTo>
                <a:lnTo>
                  <a:pt x="8922" y="10224"/>
                </a:lnTo>
                <a:cubicBezTo>
                  <a:pt x="9100" y="10421"/>
                  <a:pt x="9350" y="10510"/>
                  <a:pt x="9582" y="10510"/>
                </a:cubicBezTo>
                <a:cubicBezTo>
                  <a:pt x="9832" y="10510"/>
                  <a:pt x="10082" y="10421"/>
                  <a:pt x="10260" y="10224"/>
                </a:cubicBezTo>
                <a:cubicBezTo>
                  <a:pt x="10599" y="9868"/>
                  <a:pt x="10599" y="9261"/>
                  <a:pt x="10242" y="8904"/>
                </a:cubicBezTo>
                <a:lnTo>
                  <a:pt x="8583" y="7245"/>
                </a:lnTo>
                <a:cubicBezTo>
                  <a:pt x="8395" y="7071"/>
                  <a:pt x="8160" y="6980"/>
                  <a:pt x="7916" y="6980"/>
                </a:cubicBezTo>
                <a:cubicBezTo>
                  <a:pt x="7859" y="6980"/>
                  <a:pt x="7802" y="6985"/>
                  <a:pt x="7744" y="6995"/>
                </a:cubicBezTo>
                <a:lnTo>
                  <a:pt x="7173" y="6406"/>
                </a:lnTo>
                <a:cubicBezTo>
                  <a:pt x="7691" y="5746"/>
                  <a:pt x="7994" y="4890"/>
                  <a:pt x="7994" y="3980"/>
                </a:cubicBezTo>
                <a:cubicBezTo>
                  <a:pt x="7994" y="1785"/>
                  <a:pt x="6192" y="1"/>
                  <a:pt x="399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" name="Google Shape;936;p38">
            <a:extLst>
              <a:ext uri="{FF2B5EF4-FFF2-40B4-BE49-F238E27FC236}">
                <a16:creationId xmlns:a16="http://schemas.microsoft.com/office/drawing/2014/main" id="{09C43BDE-F452-4B55-9B63-81FDF1904AB4}"/>
              </a:ext>
            </a:extLst>
          </p:cNvPr>
          <p:cNvGrpSpPr/>
          <p:nvPr/>
        </p:nvGrpSpPr>
        <p:grpSpPr>
          <a:xfrm>
            <a:off x="2528682" y="3103577"/>
            <a:ext cx="351520" cy="253623"/>
            <a:chOff x="952700" y="1101100"/>
            <a:chExt cx="265900" cy="186050"/>
          </a:xfrm>
        </p:grpSpPr>
        <p:sp>
          <p:nvSpPr>
            <p:cNvPr id="83" name="Google Shape;937;p38">
              <a:extLst>
                <a:ext uri="{FF2B5EF4-FFF2-40B4-BE49-F238E27FC236}">
                  <a16:creationId xmlns:a16="http://schemas.microsoft.com/office/drawing/2014/main" id="{C30C2A04-9FE5-46D3-A7FA-01B881E23D5B}"/>
                </a:ext>
              </a:extLst>
            </p:cNvPr>
            <p:cNvSpPr/>
            <p:nvPr/>
          </p:nvSpPr>
          <p:spPr>
            <a:xfrm>
              <a:off x="952700" y="1101100"/>
              <a:ext cx="265900" cy="186050"/>
            </a:xfrm>
            <a:custGeom>
              <a:avLst/>
              <a:gdLst/>
              <a:ahLst/>
              <a:cxnLst/>
              <a:rect l="l" t="t" r="r" b="b"/>
              <a:pathLst>
                <a:path w="10636" h="7442" extrusionOk="0">
                  <a:moveTo>
                    <a:pt x="9832" y="786"/>
                  </a:moveTo>
                  <a:lnTo>
                    <a:pt x="9832" y="2927"/>
                  </a:lnTo>
                  <a:lnTo>
                    <a:pt x="804" y="2927"/>
                  </a:lnTo>
                  <a:lnTo>
                    <a:pt x="804" y="786"/>
                  </a:lnTo>
                  <a:close/>
                  <a:moveTo>
                    <a:pt x="9832" y="4515"/>
                  </a:moveTo>
                  <a:lnTo>
                    <a:pt x="9832" y="6638"/>
                  </a:lnTo>
                  <a:lnTo>
                    <a:pt x="804" y="6638"/>
                  </a:lnTo>
                  <a:lnTo>
                    <a:pt x="804" y="4515"/>
                  </a:lnTo>
                  <a:close/>
                  <a:moveTo>
                    <a:pt x="536" y="1"/>
                  </a:moveTo>
                  <a:cubicBezTo>
                    <a:pt x="251" y="1"/>
                    <a:pt x="1" y="233"/>
                    <a:pt x="1" y="518"/>
                  </a:cubicBezTo>
                  <a:lnTo>
                    <a:pt x="1" y="6906"/>
                  </a:lnTo>
                  <a:cubicBezTo>
                    <a:pt x="1" y="7209"/>
                    <a:pt x="251" y="7441"/>
                    <a:pt x="536" y="7441"/>
                  </a:cubicBezTo>
                  <a:lnTo>
                    <a:pt x="10100" y="7441"/>
                  </a:lnTo>
                  <a:cubicBezTo>
                    <a:pt x="10403" y="7441"/>
                    <a:pt x="10635" y="7209"/>
                    <a:pt x="10635" y="6906"/>
                  </a:cubicBezTo>
                  <a:lnTo>
                    <a:pt x="10635" y="518"/>
                  </a:lnTo>
                  <a:cubicBezTo>
                    <a:pt x="10635" y="233"/>
                    <a:pt x="10403" y="1"/>
                    <a:pt x="1010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938;p38">
              <a:extLst>
                <a:ext uri="{FF2B5EF4-FFF2-40B4-BE49-F238E27FC236}">
                  <a16:creationId xmlns:a16="http://schemas.microsoft.com/office/drawing/2014/main" id="{7590E752-D254-4D41-AD1E-AA35D7074AEC}"/>
                </a:ext>
              </a:extLst>
            </p:cNvPr>
            <p:cNvSpPr/>
            <p:nvPr/>
          </p:nvSpPr>
          <p:spPr>
            <a:xfrm>
              <a:off x="992850" y="1234025"/>
              <a:ext cx="53125" cy="13425"/>
            </a:xfrm>
            <a:custGeom>
              <a:avLst/>
              <a:gdLst/>
              <a:ahLst/>
              <a:cxnLst/>
              <a:rect l="l" t="t" r="r" b="b"/>
              <a:pathLst>
                <a:path w="2125" h="537" extrusionOk="0">
                  <a:moveTo>
                    <a:pt x="1" y="1"/>
                  </a:moveTo>
                  <a:lnTo>
                    <a:pt x="1" y="536"/>
                  </a:lnTo>
                  <a:lnTo>
                    <a:pt x="2124" y="536"/>
                  </a:lnTo>
                  <a:lnTo>
                    <a:pt x="212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939;p38">
              <a:extLst>
                <a:ext uri="{FF2B5EF4-FFF2-40B4-BE49-F238E27FC236}">
                  <a16:creationId xmlns:a16="http://schemas.microsoft.com/office/drawing/2014/main" id="{E81FF0B4-394D-4716-88A5-145DB1D034F5}"/>
                </a:ext>
              </a:extLst>
            </p:cNvPr>
            <p:cNvSpPr/>
            <p:nvPr/>
          </p:nvSpPr>
          <p:spPr>
            <a:xfrm>
              <a:off x="1059325" y="1234025"/>
              <a:ext cx="26350" cy="13425"/>
            </a:xfrm>
            <a:custGeom>
              <a:avLst/>
              <a:gdLst/>
              <a:ahLst/>
              <a:cxnLst/>
              <a:rect l="l" t="t" r="r" b="b"/>
              <a:pathLst>
                <a:path w="1054" h="537" extrusionOk="0">
                  <a:moveTo>
                    <a:pt x="0" y="1"/>
                  </a:moveTo>
                  <a:lnTo>
                    <a:pt x="0" y="536"/>
                  </a:lnTo>
                  <a:lnTo>
                    <a:pt x="1053" y="536"/>
                  </a:lnTo>
                  <a:lnTo>
                    <a:pt x="105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" name="Google Shape;940;p38">
            <a:extLst>
              <a:ext uri="{FF2B5EF4-FFF2-40B4-BE49-F238E27FC236}">
                <a16:creationId xmlns:a16="http://schemas.microsoft.com/office/drawing/2014/main" id="{56EE7361-769E-4AF0-9D0E-AEBD942D37AD}"/>
              </a:ext>
            </a:extLst>
          </p:cNvPr>
          <p:cNvSpPr/>
          <p:nvPr/>
        </p:nvSpPr>
        <p:spPr>
          <a:xfrm>
            <a:off x="3055153" y="3020420"/>
            <a:ext cx="246520" cy="362475"/>
          </a:xfrm>
          <a:custGeom>
            <a:avLst/>
            <a:gdLst/>
            <a:ahLst/>
            <a:cxnLst/>
            <a:rect l="l" t="t" r="r" b="b"/>
            <a:pathLst>
              <a:path w="7459" h="10636" extrusionOk="0">
                <a:moveTo>
                  <a:pt x="6120" y="1321"/>
                </a:moveTo>
                <a:lnTo>
                  <a:pt x="6120" y="3462"/>
                </a:lnTo>
                <a:lnTo>
                  <a:pt x="1339" y="3462"/>
                </a:lnTo>
                <a:lnTo>
                  <a:pt x="1339" y="1321"/>
                </a:lnTo>
                <a:close/>
                <a:moveTo>
                  <a:pt x="2141" y="4515"/>
                </a:moveTo>
                <a:lnTo>
                  <a:pt x="2141" y="5318"/>
                </a:lnTo>
                <a:lnTo>
                  <a:pt x="1339" y="5318"/>
                </a:lnTo>
                <a:lnTo>
                  <a:pt x="1339" y="4515"/>
                </a:lnTo>
                <a:close/>
                <a:moveTo>
                  <a:pt x="3462" y="4515"/>
                </a:moveTo>
                <a:lnTo>
                  <a:pt x="3462" y="5318"/>
                </a:lnTo>
                <a:lnTo>
                  <a:pt x="2659" y="5318"/>
                </a:lnTo>
                <a:lnTo>
                  <a:pt x="2659" y="4515"/>
                </a:lnTo>
                <a:close/>
                <a:moveTo>
                  <a:pt x="4800" y="4515"/>
                </a:moveTo>
                <a:lnTo>
                  <a:pt x="4800" y="5318"/>
                </a:lnTo>
                <a:lnTo>
                  <a:pt x="3997" y="5318"/>
                </a:lnTo>
                <a:lnTo>
                  <a:pt x="3997" y="4515"/>
                </a:lnTo>
                <a:close/>
                <a:moveTo>
                  <a:pt x="6120" y="4515"/>
                </a:moveTo>
                <a:lnTo>
                  <a:pt x="6120" y="5318"/>
                </a:lnTo>
                <a:lnTo>
                  <a:pt x="5317" y="5318"/>
                </a:lnTo>
                <a:lnTo>
                  <a:pt x="5317" y="4515"/>
                </a:lnTo>
                <a:close/>
                <a:moveTo>
                  <a:pt x="2141" y="5853"/>
                </a:moveTo>
                <a:lnTo>
                  <a:pt x="2141" y="6638"/>
                </a:lnTo>
                <a:lnTo>
                  <a:pt x="1339" y="6638"/>
                </a:lnTo>
                <a:lnTo>
                  <a:pt x="1339" y="5853"/>
                </a:lnTo>
                <a:close/>
                <a:moveTo>
                  <a:pt x="3462" y="5853"/>
                </a:moveTo>
                <a:lnTo>
                  <a:pt x="3462" y="6638"/>
                </a:lnTo>
                <a:lnTo>
                  <a:pt x="2659" y="6638"/>
                </a:lnTo>
                <a:lnTo>
                  <a:pt x="2659" y="5853"/>
                </a:lnTo>
                <a:close/>
                <a:moveTo>
                  <a:pt x="4800" y="5853"/>
                </a:moveTo>
                <a:lnTo>
                  <a:pt x="4800" y="6638"/>
                </a:lnTo>
                <a:lnTo>
                  <a:pt x="3997" y="6638"/>
                </a:lnTo>
                <a:lnTo>
                  <a:pt x="3997" y="5853"/>
                </a:lnTo>
                <a:close/>
                <a:moveTo>
                  <a:pt x="6120" y="5853"/>
                </a:moveTo>
                <a:lnTo>
                  <a:pt x="6120" y="6638"/>
                </a:lnTo>
                <a:lnTo>
                  <a:pt x="5317" y="6638"/>
                </a:lnTo>
                <a:lnTo>
                  <a:pt x="5317" y="5853"/>
                </a:lnTo>
                <a:close/>
                <a:moveTo>
                  <a:pt x="2141" y="7174"/>
                </a:moveTo>
                <a:lnTo>
                  <a:pt x="2141" y="7977"/>
                </a:lnTo>
                <a:lnTo>
                  <a:pt x="1339" y="7977"/>
                </a:lnTo>
                <a:lnTo>
                  <a:pt x="1339" y="7174"/>
                </a:lnTo>
                <a:close/>
                <a:moveTo>
                  <a:pt x="3462" y="7174"/>
                </a:moveTo>
                <a:lnTo>
                  <a:pt x="3462" y="7977"/>
                </a:lnTo>
                <a:lnTo>
                  <a:pt x="2659" y="7977"/>
                </a:lnTo>
                <a:lnTo>
                  <a:pt x="2659" y="7174"/>
                </a:lnTo>
                <a:close/>
                <a:moveTo>
                  <a:pt x="4800" y="7174"/>
                </a:moveTo>
                <a:lnTo>
                  <a:pt x="4800" y="7977"/>
                </a:lnTo>
                <a:lnTo>
                  <a:pt x="3997" y="7977"/>
                </a:lnTo>
                <a:lnTo>
                  <a:pt x="3997" y="7174"/>
                </a:lnTo>
                <a:close/>
                <a:moveTo>
                  <a:pt x="6120" y="7174"/>
                </a:moveTo>
                <a:lnTo>
                  <a:pt x="6120" y="7977"/>
                </a:lnTo>
                <a:lnTo>
                  <a:pt x="5317" y="7977"/>
                </a:lnTo>
                <a:lnTo>
                  <a:pt x="5317" y="7174"/>
                </a:lnTo>
                <a:close/>
                <a:moveTo>
                  <a:pt x="3462" y="8512"/>
                </a:moveTo>
                <a:lnTo>
                  <a:pt x="3462" y="9297"/>
                </a:lnTo>
                <a:lnTo>
                  <a:pt x="1339" y="9297"/>
                </a:lnTo>
                <a:lnTo>
                  <a:pt x="1339" y="8512"/>
                </a:lnTo>
                <a:close/>
                <a:moveTo>
                  <a:pt x="4800" y="8512"/>
                </a:moveTo>
                <a:lnTo>
                  <a:pt x="4800" y="9297"/>
                </a:lnTo>
                <a:lnTo>
                  <a:pt x="3997" y="9297"/>
                </a:lnTo>
                <a:lnTo>
                  <a:pt x="3997" y="8512"/>
                </a:lnTo>
                <a:close/>
                <a:moveTo>
                  <a:pt x="6120" y="8512"/>
                </a:moveTo>
                <a:lnTo>
                  <a:pt x="6120" y="9297"/>
                </a:lnTo>
                <a:lnTo>
                  <a:pt x="5317" y="9297"/>
                </a:lnTo>
                <a:lnTo>
                  <a:pt x="5317" y="8512"/>
                </a:lnTo>
                <a:close/>
                <a:moveTo>
                  <a:pt x="536" y="1"/>
                </a:moveTo>
                <a:cubicBezTo>
                  <a:pt x="250" y="1"/>
                  <a:pt x="0" y="233"/>
                  <a:pt x="0" y="536"/>
                </a:cubicBezTo>
                <a:lnTo>
                  <a:pt x="0" y="10100"/>
                </a:lnTo>
                <a:cubicBezTo>
                  <a:pt x="0" y="10403"/>
                  <a:pt x="250" y="10635"/>
                  <a:pt x="536" y="10635"/>
                </a:cubicBezTo>
                <a:lnTo>
                  <a:pt x="6923" y="10635"/>
                </a:lnTo>
                <a:cubicBezTo>
                  <a:pt x="7227" y="10635"/>
                  <a:pt x="7459" y="10403"/>
                  <a:pt x="7459" y="10100"/>
                </a:cubicBezTo>
                <a:lnTo>
                  <a:pt x="7459" y="536"/>
                </a:lnTo>
                <a:cubicBezTo>
                  <a:pt x="7459" y="233"/>
                  <a:pt x="7227" y="1"/>
                  <a:pt x="6923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941;p38">
            <a:extLst>
              <a:ext uri="{FF2B5EF4-FFF2-40B4-BE49-F238E27FC236}">
                <a16:creationId xmlns:a16="http://schemas.microsoft.com/office/drawing/2014/main" id="{1423D345-0EAB-41A3-8A57-3CFFF91516D6}"/>
              </a:ext>
            </a:extLst>
          </p:cNvPr>
          <p:cNvSpPr/>
          <p:nvPr/>
        </p:nvSpPr>
        <p:spPr>
          <a:xfrm>
            <a:off x="3477015" y="3047825"/>
            <a:ext cx="396303" cy="399281"/>
          </a:xfrm>
          <a:custGeom>
            <a:avLst/>
            <a:gdLst/>
            <a:ahLst/>
            <a:cxnLst/>
            <a:rect l="l" t="t" r="r" b="b"/>
            <a:pathLst>
              <a:path w="11991" h="11716" extrusionOk="0">
                <a:moveTo>
                  <a:pt x="9819" y="1"/>
                </a:moveTo>
                <a:cubicBezTo>
                  <a:pt x="9326" y="1"/>
                  <a:pt x="8840" y="179"/>
                  <a:pt x="8458" y="525"/>
                </a:cubicBezTo>
                <a:cubicBezTo>
                  <a:pt x="7887" y="1043"/>
                  <a:pt x="7655" y="1828"/>
                  <a:pt x="7851" y="2560"/>
                </a:cubicBezTo>
                <a:lnTo>
                  <a:pt x="2694" y="7716"/>
                </a:lnTo>
                <a:cubicBezTo>
                  <a:pt x="2522" y="7670"/>
                  <a:pt x="2346" y="7647"/>
                  <a:pt x="2172" y="7647"/>
                </a:cubicBezTo>
                <a:cubicBezTo>
                  <a:pt x="1608" y="7647"/>
                  <a:pt x="1060" y="7882"/>
                  <a:pt x="678" y="8305"/>
                </a:cubicBezTo>
                <a:cubicBezTo>
                  <a:pt x="179" y="8876"/>
                  <a:pt x="0" y="9679"/>
                  <a:pt x="268" y="10392"/>
                </a:cubicBezTo>
                <a:lnTo>
                  <a:pt x="1463" y="9197"/>
                </a:lnTo>
                <a:lnTo>
                  <a:pt x="2409" y="9447"/>
                </a:lnTo>
                <a:lnTo>
                  <a:pt x="2659" y="10392"/>
                </a:lnTo>
                <a:lnTo>
                  <a:pt x="1463" y="11588"/>
                </a:lnTo>
                <a:cubicBezTo>
                  <a:pt x="1692" y="11674"/>
                  <a:pt x="1931" y="11716"/>
                  <a:pt x="2168" y="11716"/>
                </a:cubicBezTo>
                <a:cubicBezTo>
                  <a:pt x="2669" y="11716"/>
                  <a:pt x="3163" y="11529"/>
                  <a:pt x="3551" y="11178"/>
                </a:cubicBezTo>
                <a:cubicBezTo>
                  <a:pt x="4104" y="10678"/>
                  <a:pt x="4354" y="9875"/>
                  <a:pt x="4140" y="9143"/>
                </a:cubicBezTo>
                <a:lnTo>
                  <a:pt x="9296" y="3987"/>
                </a:lnTo>
                <a:cubicBezTo>
                  <a:pt x="9469" y="4033"/>
                  <a:pt x="9645" y="4056"/>
                  <a:pt x="9819" y="4056"/>
                </a:cubicBezTo>
                <a:cubicBezTo>
                  <a:pt x="10383" y="4056"/>
                  <a:pt x="10931" y="3821"/>
                  <a:pt x="11312" y="3398"/>
                </a:cubicBezTo>
                <a:cubicBezTo>
                  <a:pt x="11830" y="2845"/>
                  <a:pt x="11990" y="2042"/>
                  <a:pt x="11723" y="1328"/>
                </a:cubicBezTo>
                <a:lnTo>
                  <a:pt x="11723" y="1328"/>
                </a:lnTo>
                <a:lnTo>
                  <a:pt x="10545" y="2524"/>
                </a:lnTo>
                <a:lnTo>
                  <a:pt x="9582" y="2274"/>
                </a:lnTo>
                <a:lnTo>
                  <a:pt x="9332" y="1328"/>
                </a:lnTo>
                <a:lnTo>
                  <a:pt x="10545" y="133"/>
                </a:lnTo>
                <a:cubicBezTo>
                  <a:pt x="10309" y="44"/>
                  <a:pt x="10063" y="1"/>
                  <a:pt x="981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942;p38">
            <a:extLst>
              <a:ext uri="{FF2B5EF4-FFF2-40B4-BE49-F238E27FC236}">
                <a16:creationId xmlns:a16="http://schemas.microsoft.com/office/drawing/2014/main" id="{97D86EEC-25CE-483D-BC73-9DBA533ED590}"/>
              </a:ext>
            </a:extLst>
          </p:cNvPr>
          <p:cNvSpPr/>
          <p:nvPr/>
        </p:nvSpPr>
        <p:spPr>
          <a:xfrm>
            <a:off x="4048633" y="3047893"/>
            <a:ext cx="360939" cy="301063"/>
          </a:xfrm>
          <a:custGeom>
            <a:avLst/>
            <a:gdLst/>
            <a:ahLst/>
            <a:cxnLst/>
            <a:rect l="l" t="t" r="r" b="b"/>
            <a:pathLst>
              <a:path w="10921" h="8834" extrusionOk="0">
                <a:moveTo>
                  <a:pt x="5460" y="804"/>
                </a:moveTo>
                <a:cubicBezTo>
                  <a:pt x="5478" y="804"/>
                  <a:pt x="5532" y="804"/>
                  <a:pt x="5550" y="840"/>
                </a:cubicBezTo>
                <a:lnTo>
                  <a:pt x="7298" y="2570"/>
                </a:lnTo>
                <a:lnTo>
                  <a:pt x="3623" y="2570"/>
                </a:lnTo>
                <a:lnTo>
                  <a:pt x="5371" y="840"/>
                </a:lnTo>
                <a:cubicBezTo>
                  <a:pt x="5407" y="804"/>
                  <a:pt x="5442" y="804"/>
                  <a:pt x="5460" y="804"/>
                </a:cubicBezTo>
                <a:close/>
                <a:moveTo>
                  <a:pt x="2802" y="3373"/>
                </a:moveTo>
                <a:lnTo>
                  <a:pt x="2909" y="4569"/>
                </a:lnTo>
                <a:lnTo>
                  <a:pt x="1142" y="4569"/>
                </a:lnTo>
                <a:lnTo>
                  <a:pt x="946" y="3373"/>
                </a:lnTo>
                <a:close/>
                <a:moveTo>
                  <a:pt x="5193" y="3373"/>
                </a:moveTo>
                <a:lnTo>
                  <a:pt x="5193" y="4569"/>
                </a:lnTo>
                <a:lnTo>
                  <a:pt x="3444" y="4569"/>
                </a:lnTo>
                <a:lnTo>
                  <a:pt x="3319" y="3373"/>
                </a:lnTo>
                <a:close/>
                <a:moveTo>
                  <a:pt x="7584" y="3373"/>
                </a:moveTo>
                <a:lnTo>
                  <a:pt x="7494" y="4569"/>
                </a:lnTo>
                <a:lnTo>
                  <a:pt x="5728" y="4569"/>
                </a:lnTo>
                <a:lnTo>
                  <a:pt x="5728" y="3373"/>
                </a:lnTo>
                <a:close/>
                <a:moveTo>
                  <a:pt x="9975" y="3373"/>
                </a:moveTo>
                <a:lnTo>
                  <a:pt x="9778" y="4569"/>
                </a:lnTo>
                <a:lnTo>
                  <a:pt x="8030" y="4569"/>
                </a:lnTo>
                <a:lnTo>
                  <a:pt x="8137" y="3373"/>
                </a:lnTo>
                <a:close/>
                <a:moveTo>
                  <a:pt x="2945" y="5104"/>
                </a:moveTo>
                <a:lnTo>
                  <a:pt x="3034" y="6299"/>
                </a:lnTo>
                <a:lnTo>
                  <a:pt x="1446" y="6299"/>
                </a:lnTo>
                <a:lnTo>
                  <a:pt x="1232" y="5104"/>
                </a:lnTo>
                <a:close/>
                <a:moveTo>
                  <a:pt x="5193" y="5104"/>
                </a:moveTo>
                <a:lnTo>
                  <a:pt x="5193" y="6299"/>
                </a:lnTo>
                <a:lnTo>
                  <a:pt x="3569" y="6299"/>
                </a:lnTo>
                <a:lnTo>
                  <a:pt x="3480" y="5104"/>
                </a:lnTo>
                <a:close/>
                <a:moveTo>
                  <a:pt x="7441" y="5104"/>
                </a:moveTo>
                <a:lnTo>
                  <a:pt x="7334" y="6299"/>
                </a:lnTo>
                <a:lnTo>
                  <a:pt x="5728" y="6299"/>
                </a:lnTo>
                <a:lnTo>
                  <a:pt x="5728" y="5104"/>
                </a:lnTo>
                <a:close/>
                <a:moveTo>
                  <a:pt x="9689" y="5104"/>
                </a:moveTo>
                <a:lnTo>
                  <a:pt x="9493" y="6299"/>
                </a:lnTo>
                <a:lnTo>
                  <a:pt x="7887" y="6299"/>
                </a:lnTo>
                <a:lnTo>
                  <a:pt x="7976" y="5104"/>
                </a:lnTo>
                <a:close/>
                <a:moveTo>
                  <a:pt x="3069" y="6835"/>
                </a:moveTo>
                <a:lnTo>
                  <a:pt x="3194" y="8030"/>
                </a:lnTo>
                <a:lnTo>
                  <a:pt x="1749" y="8030"/>
                </a:lnTo>
                <a:lnTo>
                  <a:pt x="1535" y="6835"/>
                </a:lnTo>
                <a:close/>
                <a:moveTo>
                  <a:pt x="5193" y="6835"/>
                </a:moveTo>
                <a:lnTo>
                  <a:pt x="5193" y="8030"/>
                </a:lnTo>
                <a:lnTo>
                  <a:pt x="3712" y="8030"/>
                </a:lnTo>
                <a:lnTo>
                  <a:pt x="3605" y="6835"/>
                </a:lnTo>
                <a:close/>
                <a:moveTo>
                  <a:pt x="7298" y="6835"/>
                </a:moveTo>
                <a:lnTo>
                  <a:pt x="7191" y="8030"/>
                </a:lnTo>
                <a:lnTo>
                  <a:pt x="5728" y="8030"/>
                </a:lnTo>
                <a:lnTo>
                  <a:pt x="5728" y="6835"/>
                </a:lnTo>
                <a:close/>
                <a:moveTo>
                  <a:pt x="9386" y="6835"/>
                </a:moveTo>
                <a:lnTo>
                  <a:pt x="9189" y="8030"/>
                </a:lnTo>
                <a:lnTo>
                  <a:pt x="7744" y="8030"/>
                </a:lnTo>
                <a:lnTo>
                  <a:pt x="7851" y="6835"/>
                </a:lnTo>
                <a:close/>
                <a:moveTo>
                  <a:pt x="5460" y="1"/>
                </a:moveTo>
                <a:cubicBezTo>
                  <a:pt x="5211" y="1"/>
                  <a:pt x="4979" y="90"/>
                  <a:pt x="4800" y="286"/>
                </a:cubicBezTo>
                <a:lnTo>
                  <a:pt x="2516" y="2570"/>
                </a:lnTo>
                <a:lnTo>
                  <a:pt x="2498" y="2588"/>
                </a:lnTo>
                <a:lnTo>
                  <a:pt x="0" y="2588"/>
                </a:lnTo>
                <a:lnTo>
                  <a:pt x="982" y="8387"/>
                </a:lnTo>
                <a:cubicBezTo>
                  <a:pt x="1035" y="8637"/>
                  <a:pt x="1249" y="8833"/>
                  <a:pt x="1499" y="8833"/>
                </a:cubicBezTo>
                <a:lnTo>
                  <a:pt x="9386" y="8833"/>
                </a:lnTo>
                <a:cubicBezTo>
                  <a:pt x="9636" y="8833"/>
                  <a:pt x="9867" y="8637"/>
                  <a:pt x="9903" y="8387"/>
                </a:cubicBezTo>
                <a:lnTo>
                  <a:pt x="10920" y="2588"/>
                </a:lnTo>
                <a:lnTo>
                  <a:pt x="8422" y="2588"/>
                </a:lnTo>
                <a:lnTo>
                  <a:pt x="6121" y="286"/>
                </a:lnTo>
                <a:cubicBezTo>
                  <a:pt x="5960" y="108"/>
                  <a:pt x="5710" y="1"/>
                  <a:pt x="546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943;p38">
            <a:extLst>
              <a:ext uri="{FF2B5EF4-FFF2-40B4-BE49-F238E27FC236}">
                <a16:creationId xmlns:a16="http://schemas.microsoft.com/office/drawing/2014/main" id="{4A82BED2-971E-47E2-BFE6-C034889ED5EF}"/>
              </a:ext>
            </a:extLst>
          </p:cNvPr>
          <p:cNvSpPr/>
          <p:nvPr/>
        </p:nvSpPr>
        <p:spPr>
          <a:xfrm>
            <a:off x="4658000" y="3086034"/>
            <a:ext cx="311397" cy="336915"/>
          </a:xfrm>
          <a:custGeom>
            <a:avLst/>
            <a:gdLst/>
            <a:ahLst/>
            <a:cxnLst/>
            <a:rect l="l" t="t" r="r" b="b"/>
            <a:pathLst>
              <a:path w="9422" h="9886" extrusionOk="0">
                <a:moveTo>
                  <a:pt x="2927" y="2730"/>
                </a:moveTo>
                <a:cubicBezTo>
                  <a:pt x="3070" y="2837"/>
                  <a:pt x="3195" y="2998"/>
                  <a:pt x="3195" y="3194"/>
                </a:cubicBezTo>
                <a:cubicBezTo>
                  <a:pt x="3195" y="3497"/>
                  <a:pt x="2963" y="3729"/>
                  <a:pt x="2659" y="3729"/>
                </a:cubicBezTo>
                <a:cubicBezTo>
                  <a:pt x="2374" y="3729"/>
                  <a:pt x="2124" y="3497"/>
                  <a:pt x="2124" y="3194"/>
                </a:cubicBezTo>
                <a:cubicBezTo>
                  <a:pt x="2124" y="3016"/>
                  <a:pt x="2231" y="2837"/>
                  <a:pt x="2392" y="2748"/>
                </a:cubicBezTo>
                <a:cubicBezTo>
                  <a:pt x="2392" y="2837"/>
                  <a:pt x="2392" y="2944"/>
                  <a:pt x="2392" y="3069"/>
                </a:cubicBezTo>
                <a:cubicBezTo>
                  <a:pt x="2392" y="3212"/>
                  <a:pt x="2517" y="3319"/>
                  <a:pt x="2659" y="3319"/>
                </a:cubicBezTo>
                <a:cubicBezTo>
                  <a:pt x="2802" y="3319"/>
                  <a:pt x="2927" y="3212"/>
                  <a:pt x="2927" y="3069"/>
                </a:cubicBezTo>
                <a:cubicBezTo>
                  <a:pt x="2927" y="2944"/>
                  <a:pt x="2927" y="2837"/>
                  <a:pt x="2927" y="2730"/>
                </a:cubicBezTo>
                <a:close/>
                <a:moveTo>
                  <a:pt x="268" y="0"/>
                </a:moveTo>
                <a:cubicBezTo>
                  <a:pt x="126" y="0"/>
                  <a:pt x="1" y="125"/>
                  <a:pt x="1" y="268"/>
                </a:cubicBezTo>
                <a:cubicBezTo>
                  <a:pt x="1" y="1517"/>
                  <a:pt x="500" y="1660"/>
                  <a:pt x="1375" y="1784"/>
                </a:cubicBezTo>
                <a:cubicBezTo>
                  <a:pt x="1500" y="1820"/>
                  <a:pt x="1660" y="1838"/>
                  <a:pt x="1821" y="1874"/>
                </a:cubicBezTo>
                <a:cubicBezTo>
                  <a:pt x="1999" y="1909"/>
                  <a:pt x="2195" y="1927"/>
                  <a:pt x="2303" y="2213"/>
                </a:cubicBezTo>
                <a:cubicBezTo>
                  <a:pt x="1892" y="2373"/>
                  <a:pt x="1607" y="2766"/>
                  <a:pt x="1607" y="3212"/>
                </a:cubicBezTo>
                <a:lnTo>
                  <a:pt x="1607" y="5638"/>
                </a:lnTo>
                <a:cubicBezTo>
                  <a:pt x="1607" y="5781"/>
                  <a:pt x="1660" y="5924"/>
                  <a:pt x="1767" y="6013"/>
                </a:cubicBezTo>
                <a:lnTo>
                  <a:pt x="5496" y="9742"/>
                </a:lnTo>
                <a:cubicBezTo>
                  <a:pt x="5586" y="9831"/>
                  <a:pt x="5728" y="9885"/>
                  <a:pt x="5853" y="9885"/>
                </a:cubicBezTo>
                <a:cubicBezTo>
                  <a:pt x="5996" y="9885"/>
                  <a:pt x="6121" y="9831"/>
                  <a:pt x="6228" y="9724"/>
                </a:cubicBezTo>
                <a:lnTo>
                  <a:pt x="9208" y="6763"/>
                </a:lnTo>
                <a:cubicBezTo>
                  <a:pt x="9422" y="6566"/>
                  <a:pt x="9422" y="6209"/>
                  <a:pt x="9225" y="6013"/>
                </a:cubicBezTo>
                <a:lnTo>
                  <a:pt x="5496" y="2302"/>
                </a:lnTo>
                <a:cubicBezTo>
                  <a:pt x="5389" y="2195"/>
                  <a:pt x="5247" y="2123"/>
                  <a:pt x="5122" y="2123"/>
                </a:cubicBezTo>
                <a:lnTo>
                  <a:pt x="2820" y="2123"/>
                </a:lnTo>
                <a:cubicBezTo>
                  <a:pt x="2677" y="1660"/>
                  <a:pt x="2392" y="1428"/>
                  <a:pt x="1928" y="1338"/>
                </a:cubicBezTo>
                <a:cubicBezTo>
                  <a:pt x="1749" y="1303"/>
                  <a:pt x="1589" y="1285"/>
                  <a:pt x="1446" y="1267"/>
                </a:cubicBezTo>
                <a:cubicBezTo>
                  <a:pt x="697" y="1160"/>
                  <a:pt x="536" y="1124"/>
                  <a:pt x="536" y="268"/>
                </a:cubicBezTo>
                <a:cubicBezTo>
                  <a:pt x="536" y="125"/>
                  <a:pt x="411" y="0"/>
                  <a:pt x="26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" name="Google Shape;944;p38">
            <a:extLst>
              <a:ext uri="{FF2B5EF4-FFF2-40B4-BE49-F238E27FC236}">
                <a16:creationId xmlns:a16="http://schemas.microsoft.com/office/drawing/2014/main" id="{225A1FC3-0843-4E01-BF67-17F9AF8B931A}"/>
              </a:ext>
            </a:extLst>
          </p:cNvPr>
          <p:cNvGrpSpPr/>
          <p:nvPr/>
        </p:nvGrpSpPr>
        <p:grpSpPr>
          <a:xfrm>
            <a:off x="5219949" y="3082177"/>
            <a:ext cx="317875" cy="344208"/>
            <a:chOff x="5583325" y="1073450"/>
            <a:chExt cx="240450" cy="252500"/>
          </a:xfrm>
        </p:grpSpPr>
        <p:sp>
          <p:nvSpPr>
            <p:cNvPr id="91" name="Google Shape;945;p38">
              <a:extLst>
                <a:ext uri="{FF2B5EF4-FFF2-40B4-BE49-F238E27FC236}">
                  <a16:creationId xmlns:a16="http://schemas.microsoft.com/office/drawing/2014/main" id="{17B94325-7E2B-43CF-A95F-FB0AF7DEB3CC}"/>
                </a:ext>
              </a:extLst>
            </p:cNvPr>
            <p:cNvSpPr/>
            <p:nvPr/>
          </p:nvSpPr>
          <p:spPr>
            <a:xfrm>
              <a:off x="5613200" y="1229575"/>
              <a:ext cx="96375" cy="96375"/>
            </a:xfrm>
            <a:custGeom>
              <a:avLst/>
              <a:gdLst/>
              <a:ahLst/>
              <a:cxnLst/>
              <a:rect l="l" t="t" r="r" b="b"/>
              <a:pathLst>
                <a:path w="3855" h="3855" extrusionOk="0">
                  <a:moveTo>
                    <a:pt x="1928" y="1267"/>
                  </a:moveTo>
                  <a:cubicBezTo>
                    <a:pt x="2303" y="1267"/>
                    <a:pt x="2588" y="1553"/>
                    <a:pt x="2588" y="1927"/>
                  </a:cubicBezTo>
                  <a:cubicBezTo>
                    <a:pt x="2588" y="2302"/>
                    <a:pt x="2285" y="2588"/>
                    <a:pt x="1928" y="2588"/>
                  </a:cubicBezTo>
                  <a:cubicBezTo>
                    <a:pt x="1553" y="2588"/>
                    <a:pt x="1268" y="2302"/>
                    <a:pt x="1268" y="1927"/>
                  </a:cubicBezTo>
                  <a:cubicBezTo>
                    <a:pt x="1268" y="1553"/>
                    <a:pt x="1553" y="1267"/>
                    <a:pt x="1928" y="1267"/>
                  </a:cubicBezTo>
                  <a:close/>
                  <a:moveTo>
                    <a:pt x="1928" y="0"/>
                  </a:moveTo>
                  <a:cubicBezTo>
                    <a:pt x="857" y="0"/>
                    <a:pt x="1" y="857"/>
                    <a:pt x="1" y="1927"/>
                  </a:cubicBezTo>
                  <a:cubicBezTo>
                    <a:pt x="1" y="2998"/>
                    <a:pt x="857" y="3854"/>
                    <a:pt x="1928" y="3854"/>
                  </a:cubicBezTo>
                  <a:cubicBezTo>
                    <a:pt x="2998" y="3854"/>
                    <a:pt x="3855" y="2998"/>
                    <a:pt x="3855" y="1927"/>
                  </a:cubicBezTo>
                  <a:cubicBezTo>
                    <a:pt x="3855" y="857"/>
                    <a:pt x="2998" y="0"/>
                    <a:pt x="19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46;p38">
              <a:extLst>
                <a:ext uri="{FF2B5EF4-FFF2-40B4-BE49-F238E27FC236}">
                  <a16:creationId xmlns:a16="http://schemas.microsoft.com/office/drawing/2014/main" id="{F3D67E51-A775-4106-B66E-C232F0672F84}"/>
                </a:ext>
              </a:extLst>
            </p:cNvPr>
            <p:cNvSpPr/>
            <p:nvPr/>
          </p:nvSpPr>
          <p:spPr>
            <a:xfrm>
              <a:off x="5689050" y="1144825"/>
              <a:ext cx="134725" cy="122250"/>
            </a:xfrm>
            <a:custGeom>
              <a:avLst/>
              <a:gdLst/>
              <a:ahLst/>
              <a:cxnLst/>
              <a:rect l="l" t="t" r="r" b="b"/>
              <a:pathLst>
                <a:path w="5389" h="4890" extrusionOk="0">
                  <a:moveTo>
                    <a:pt x="4050" y="0"/>
                  </a:moveTo>
                  <a:lnTo>
                    <a:pt x="0" y="1695"/>
                  </a:lnTo>
                  <a:lnTo>
                    <a:pt x="1321" y="4889"/>
                  </a:lnTo>
                  <a:lnTo>
                    <a:pt x="5389" y="3212"/>
                  </a:lnTo>
                  <a:lnTo>
                    <a:pt x="4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47;p38">
              <a:extLst>
                <a:ext uri="{FF2B5EF4-FFF2-40B4-BE49-F238E27FC236}">
                  <a16:creationId xmlns:a16="http://schemas.microsoft.com/office/drawing/2014/main" id="{D66D7851-E6F0-4732-BD81-69F94F3C23EF}"/>
                </a:ext>
              </a:extLst>
            </p:cNvPr>
            <p:cNvSpPr/>
            <p:nvPr/>
          </p:nvSpPr>
          <p:spPr>
            <a:xfrm>
              <a:off x="5583325" y="1073450"/>
              <a:ext cx="106175" cy="150350"/>
            </a:xfrm>
            <a:custGeom>
              <a:avLst/>
              <a:gdLst/>
              <a:ahLst/>
              <a:cxnLst/>
              <a:rect l="l" t="t" r="r" b="b"/>
              <a:pathLst>
                <a:path w="4247" h="6014" extrusionOk="0">
                  <a:moveTo>
                    <a:pt x="1820" y="0"/>
                  </a:moveTo>
                  <a:lnTo>
                    <a:pt x="1071" y="304"/>
                  </a:lnTo>
                  <a:cubicBezTo>
                    <a:pt x="1071" y="322"/>
                    <a:pt x="1089" y="339"/>
                    <a:pt x="1089" y="357"/>
                  </a:cubicBezTo>
                  <a:lnTo>
                    <a:pt x="1392" y="1107"/>
                  </a:lnTo>
                  <a:lnTo>
                    <a:pt x="304" y="1553"/>
                  </a:lnTo>
                  <a:cubicBezTo>
                    <a:pt x="108" y="1642"/>
                    <a:pt x="0" y="1892"/>
                    <a:pt x="90" y="2088"/>
                  </a:cubicBezTo>
                  <a:cubicBezTo>
                    <a:pt x="143" y="2249"/>
                    <a:pt x="304" y="2338"/>
                    <a:pt x="464" y="2338"/>
                  </a:cubicBezTo>
                  <a:cubicBezTo>
                    <a:pt x="518" y="2338"/>
                    <a:pt x="571" y="2320"/>
                    <a:pt x="607" y="2302"/>
                  </a:cubicBezTo>
                  <a:lnTo>
                    <a:pt x="1696" y="1856"/>
                  </a:lnTo>
                  <a:lnTo>
                    <a:pt x="3284" y="5728"/>
                  </a:lnTo>
                  <a:cubicBezTo>
                    <a:pt x="3623" y="5746"/>
                    <a:pt x="3962" y="5835"/>
                    <a:pt x="4247" y="6013"/>
                  </a:cubicBezTo>
                  <a:lnTo>
                    <a:pt x="1838" y="54"/>
                  </a:lnTo>
                  <a:cubicBezTo>
                    <a:pt x="1838" y="36"/>
                    <a:pt x="1820" y="18"/>
                    <a:pt x="18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8;p38">
              <a:extLst>
                <a:ext uri="{FF2B5EF4-FFF2-40B4-BE49-F238E27FC236}">
                  <a16:creationId xmlns:a16="http://schemas.microsoft.com/office/drawing/2014/main" id="{03B9AA86-6007-4879-803C-29179C853E6E}"/>
                </a:ext>
              </a:extLst>
            </p:cNvPr>
            <p:cNvSpPr/>
            <p:nvPr/>
          </p:nvSpPr>
          <p:spPr>
            <a:xfrm>
              <a:off x="5716250" y="1252775"/>
              <a:ext cx="88350" cy="53100"/>
            </a:xfrm>
            <a:custGeom>
              <a:avLst/>
              <a:gdLst/>
              <a:ahLst/>
              <a:cxnLst/>
              <a:rect l="l" t="t" r="r" b="b"/>
              <a:pathLst>
                <a:path w="3534" h="2124" extrusionOk="0">
                  <a:moveTo>
                    <a:pt x="3123" y="0"/>
                  </a:moveTo>
                  <a:cubicBezTo>
                    <a:pt x="3087" y="0"/>
                    <a:pt x="3016" y="0"/>
                    <a:pt x="2962" y="18"/>
                  </a:cubicBezTo>
                  <a:lnTo>
                    <a:pt x="268" y="1124"/>
                  </a:lnTo>
                  <a:cubicBezTo>
                    <a:pt x="250" y="1481"/>
                    <a:pt x="161" y="1820"/>
                    <a:pt x="1" y="2106"/>
                  </a:cubicBezTo>
                  <a:lnTo>
                    <a:pt x="1" y="2123"/>
                  </a:lnTo>
                  <a:lnTo>
                    <a:pt x="3248" y="767"/>
                  </a:lnTo>
                  <a:cubicBezTo>
                    <a:pt x="3409" y="714"/>
                    <a:pt x="3533" y="571"/>
                    <a:pt x="3533" y="393"/>
                  </a:cubicBezTo>
                  <a:cubicBezTo>
                    <a:pt x="3533" y="179"/>
                    <a:pt x="3337" y="0"/>
                    <a:pt x="31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49;p38">
            <a:extLst>
              <a:ext uri="{FF2B5EF4-FFF2-40B4-BE49-F238E27FC236}">
                <a16:creationId xmlns:a16="http://schemas.microsoft.com/office/drawing/2014/main" id="{AC0022E4-062E-45A2-8FB2-A8D40542ADF3}"/>
              </a:ext>
            </a:extLst>
          </p:cNvPr>
          <p:cNvGrpSpPr/>
          <p:nvPr/>
        </p:nvGrpSpPr>
        <p:grpSpPr>
          <a:xfrm>
            <a:off x="5703822" y="3071928"/>
            <a:ext cx="386850" cy="294962"/>
            <a:chOff x="1502275" y="3638775"/>
            <a:chExt cx="292625" cy="216375"/>
          </a:xfrm>
        </p:grpSpPr>
        <p:sp>
          <p:nvSpPr>
            <p:cNvPr id="96" name="Google Shape;950;p38">
              <a:extLst>
                <a:ext uri="{FF2B5EF4-FFF2-40B4-BE49-F238E27FC236}">
                  <a16:creationId xmlns:a16="http://schemas.microsoft.com/office/drawing/2014/main" id="{329FB591-3BE5-4FB7-850C-31D76F5E3A3D}"/>
                </a:ext>
              </a:extLst>
            </p:cNvPr>
            <p:cNvSpPr/>
            <p:nvPr/>
          </p:nvSpPr>
          <p:spPr>
            <a:xfrm>
              <a:off x="1502275" y="3658850"/>
              <a:ext cx="292625" cy="196300"/>
            </a:xfrm>
            <a:custGeom>
              <a:avLst/>
              <a:gdLst/>
              <a:ahLst/>
              <a:cxnLst/>
              <a:rect l="l" t="t" r="r" b="b"/>
              <a:pathLst>
                <a:path w="11705" h="7852" extrusionOk="0">
                  <a:moveTo>
                    <a:pt x="0" y="0"/>
                  </a:moveTo>
                  <a:lnTo>
                    <a:pt x="0" y="7441"/>
                  </a:lnTo>
                  <a:lnTo>
                    <a:pt x="4657" y="7441"/>
                  </a:lnTo>
                  <a:cubicBezTo>
                    <a:pt x="4657" y="7673"/>
                    <a:pt x="4835" y="7851"/>
                    <a:pt x="5050" y="7851"/>
                  </a:cubicBezTo>
                  <a:lnTo>
                    <a:pt x="6655" y="7851"/>
                  </a:lnTo>
                  <a:cubicBezTo>
                    <a:pt x="6887" y="7851"/>
                    <a:pt x="7048" y="7673"/>
                    <a:pt x="7048" y="7441"/>
                  </a:cubicBezTo>
                  <a:lnTo>
                    <a:pt x="11705" y="7441"/>
                  </a:lnTo>
                  <a:lnTo>
                    <a:pt x="11705" y="0"/>
                  </a:lnTo>
                  <a:lnTo>
                    <a:pt x="10902" y="0"/>
                  </a:lnTo>
                  <a:lnTo>
                    <a:pt x="10902" y="6513"/>
                  </a:lnTo>
                  <a:lnTo>
                    <a:pt x="785" y="6513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51;p38">
              <a:extLst>
                <a:ext uri="{FF2B5EF4-FFF2-40B4-BE49-F238E27FC236}">
                  <a16:creationId xmlns:a16="http://schemas.microsoft.com/office/drawing/2014/main" id="{1C0B85E1-C14D-48F9-9120-5C080E23BA63}"/>
                </a:ext>
              </a:extLst>
            </p:cNvPr>
            <p:cNvSpPr/>
            <p:nvPr/>
          </p:nvSpPr>
          <p:spPr>
            <a:xfrm>
              <a:off x="1535275" y="3638775"/>
              <a:ext cx="226625" cy="169525"/>
            </a:xfrm>
            <a:custGeom>
              <a:avLst/>
              <a:gdLst/>
              <a:ahLst/>
              <a:cxnLst/>
              <a:rect l="l" t="t" r="r" b="b"/>
              <a:pathLst>
                <a:path w="9065" h="6781" extrusionOk="0">
                  <a:moveTo>
                    <a:pt x="4265" y="803"/>
                  </a:moveTo>
                  <a:lnTo>
                    <a:pt x="4265" y="5978"/>
                  </a:lnTo>
                  <a:lnTo>
                    <a:pt x="803" y="5978"/>
                  </a:lnTo>
                  <a:lnTo>
                    <a:pt x="803" y="803"/>
                  </a:lnTo>
                  <a:close/>
                  <a:moveTo>
                    <a:pt x="8262" y="803"/>
                  </a:moveTo>
                  <a:lnTo>
                    <a:pt x="8262" y="5978"/>
                  </a:lnTo>
                  <a:lnTo>
                    <a:pt x="4800" y="5978"/>
                  </a:lnTo>
                  <a:lnTo>
                    <a:pt x="4800" y="803"/>
                  </a:lnTo>
                  <a:close/>
                  <a:moveTo>
                    <a:pt x="0" y="0"/>
                  </a:moveTo>
                  <a:lnTo>
                    <a:pt x="0" y="6781"/>
                  </a:lnTo>
                  <a:lnTo>
                    <a:pt x="9064" y="6781"/>
                  </a:lnTo>
                  <a:lnTo>
                    <a:pt x="90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52;p38">
              <a:extLst>
                <a:ext uri="{FF2B5EF4-FFF2-40B4-BE49-F238E27FC236}">
                  <a16:creationId xmlns:a16="http://schemas.microsoft.com/office/drawing/2014/main" id="{23FD82D1-5ADF-4B1F-BF6E-3866155F4124}"/>
                </a:ext>
              </a:extLst>
            </p:cNvPr>
            <p:cNvSpPr/>
            <p:nvPr/>
          </p:nvSpPr>
          <p:spPr>
            <a:xfrm>
              <a:off x="1675350" y="3691850"/>
              <a:ext cx="46400" cy="10300"/>
            </a:xfrm>
            <a:custGeom>
              <a:avLst/>
              <a:gdLst/>
              <a:ahLst/>
              <a:cxnLst/>
              <a:rect l="l" t="t" r="r" b="b"/>
              <a:pathLst>
                <a:path w="1856" h="412" extrusionOk="0">
                  <a:moveTo>
                    <a:pt x="0" y="1"/>
                  </a:moveTo>
                  <a:lnTo>
                    <a:pt x="0" y="411"/>
                  </a:lnTo>
                  <a:lnTo>
                    <a:pt x="1856" y="411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53;p38">
              <a:extLst>
                <a:ext uri="{FF2B5EF4-FFF2-40B4-BE49-F238E27FC236}">
                  <a16:creationId xmlns:a16="http://schemas.microsoft.com/office/drawing/2014/main" id="{B54F66E2-72F1-4D84-A9B7-3FC6B212CA51}"/>
                </a:ext>
              </a:extLst>
            </p:cNvPr>
            <p:cNvSpPr/>
            <p:nvPr/>
          </p:nvSpPr>
          <p:spPr>
            <a:xfrm>
              <a:off x="1675350" y="3711925"/>
              <a:ext cx="46400" cy="9850"/>
            </a:xfrm>
            <a:custGeom>
              <a:avLst/>
              <a:gdLst/>
              <a:ahLst/>
              <a:cxnLst/>
              <a:rect l="l" t="t" r="r" b="b"/>
              <a:pathLst>
                <a:path w="1856" h="394" extrusionOk="0">
                  <a:moveTo>
                    <a:pt x="0" y="1"/>
                  </a:moveTo>
                  <a:lnTo>
                    <a:pt x="0" y="393"/>
                  </a:lnTo>
                  <a:lnTo>
                    <a:pt x="1856" y="393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54;p38">
              <a:extLst>
                <a:ext uri="{FF2B5EF4-FFF2-40B4-BE49-F238E27FC236}">
                  <a16:creationId xmlns:a16="http://schemas.microsoft.com/office/drawing/2014/main" id="{47337AFF-708B-4FA6-808A-4757899698C9}"/>
                </a:ext>
              </a:extLst>
            </p:cNvPr>
            <p:cNvSpPr/>
            <p:nvPr/>
          </p:nvSpPr>
          <p:spPr>
            <a:xfrm>
              <a:off x="1675350" y="3732000"/>
              <a:ext cx="32125" cy="9825"/>
            </a:xfrm>
            <a:custGeom>
              <a:avLst/>
              <a:gdLst/>
              <a:ahLst/>
              <a:cxnLst/>
              <a:rect l="l" t="t" r="r" b="b"/>
              <a:pathLst>
                <a:path w="1285" h="393" extrusionOk="0">
                  <a:moveTo>
                    <a:pt x="0" y="0"/>
                  </a:moveTo>
                  <a:lnTo>
                    <a:pt x="0" y="393"/>
                  </a:lnTo>
                  <a:lnTo>
                    <a:pt x="1285" y="393"/>
                  </a:lnTo>
                  <a:lnTo>
                    <a:pt x="12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" name="Google Shape;955;p38">
            <a:extLst>
              <a:ext uri="{FF2B5EF4-FFF2-40B4-BE49-F238E27FC236}">
                <a16:creationId xmlns:a16="http://schemas.microsoft.com/office/drawing/2014/main" id="{3F20A433-FEBC-4151-9128-275BB56F7D2D}"/>
              </a:ext>
            </a:extLst>
          </p:cNvPr>
          <p:cNvGrpSpPr/>
          <p:nvPr/>
        </p:nvGrpSpPr>
        <p:grpSpPr>
          <a:xfrm>
            <a:off x="6258857" y="3016414"/>
            <a:ext cx="354428" cy="362441"/>
            <a:chOff x="3171000" y="4021950"/>
            <a:chExt cx="268100" cy="265875"/>
          </a:xfrm>
        </p:grpSpPr>
        <p:sp>
          <p:nvSpPr>
            <p:cNvPr id="102" name="Google Shape;956;p38">
              <a:extLst>
                <a:ext uri="{FF2B5EF4-FFF2-40B4-BE49-F238E27FC236}">
                  <a16:creationId xmlns:a16="http://schemas.microsoft.com/office/drawing/2014/main" id="{3BFB3F6B-129B-4F73-8AFB-BF913C826563}"/>
                </a:ext>
              </a:extLst>
            </p:cNvPr>
            <p:cNvSpPr/>
            <p:nvPr/>
          </p:nvSpPr>
          <p:spPr>
            <a:xfrm>
              <a:off x="3171000" y="4058525"/>
              <a:ext cx="230200" cy="229300"/>
            </a:xfrm>
            <a:custGeom>
              <a:avLst/>
              <a:gdLst/>
              <a:ahLst/>
              <a:cxnLst/>
              <a:rect l="l" t="t" r="r" b="b"/>
              <a:pathLst>
                <a:path w="9208" h="9172" extrusionOk="0">
                  <a:moveTo>
                    <a:pt x="1782" y="6720"/>
                  </a:moveTo>
                  <a:cubicBezTo>
                    <a:pt x="1957" y="6720"/>
                    <a:pt x="2130" y="6787"/>
                    <a:pt x="2266" y="6923"/>
                  </a:cubicBezTo>
                  <a:cubicBezTo>
                    <a:pt x="2534" y="7191"/>
                    <a:pt x="2534" y="7619"/>
                    <a:pt x="2266" y="7869"/>
                  </a:cubicBezTo>
                  <a:lnTo>
                    <a:pt x="1142" y="8244"/>
                  </a:lnTo>
                  <a:lnTo>
                    <a:pt x="928" y="8047"/>
                  </a:lnTo>
                  <a:lnTo>
                    <a:pt x="1303" y="6905"/>
                  </a:lnTo>
                  <a:cubicBezTo>
                    <a:pt x="1443" y="6783"/>
                    <a:pt x="1614" y="6720"/>
                    <a:pt x="1782" y="6720"/>
                  </a:cubicBezTo>
                  <a:close/>
                  <a:moveTo>
                    <a:pt x="7494" y="0"/>
                  </a:moveTo>
                  <a:lnTo>
                    <a:pt x="839" y="6656"/>
                  </a:lnTo>
                  <a:lnTo>
                    <a:pt x="0" y="9171"/>
                  </a:lnTo>
                  <a:lnTo>
                    <a:pt x="2552" y="8333"/>
                  </a:lnTo>
                  <a:lnTo>
                    <a:pt x="9207" y="1695"/>
                  </a:lnTo>
                  <a:lnTo>
                    <a:pt x="749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957;p38">
              <a:extLst>
                <a:ext uri="{FF2B5EF4-FFF2-40B4-BE49-F238E27FC236}">
                  <a16:creationId xmlns:a16="http://schemas.microsoft.com/office/drawing/2014/main" id="{A6F0E935-3842-4A74-A565-3CECD4671760}"/>
                </a:ext>
              </a:extLst>
            </p:cNvPr>
            <p:cNvSpPr/>
            <p:nvPr/>
          </p:nvSpPr>
          <p:spPr>
            <a:xfrm>
              <a:off x="3367725" y="4021950"/>
              <a:ext cx="71375" cy="69150"/>
            </a:xfrm>
            <a:custGeom>
              <a:avLst/>
              <a:gdLst/>
              <a:ahLst/>
              <a:cxnLst/>
              <a:rect l="l" t="t" r="r" b="b"/>
              <a:pathLst>
                <a:path w="2855" h="2766" extrusionOk="0">
                  <a:moveTo>
                    <a:pt x="1320" y="0"/>
                  </a:moveTo>
                  <a:cubicBezTo>
                    <a:pt x="1187" y="0"/>
                    <a:pt x="1053" y="54"/>
                    <a:pt x="946" y="161"/>
                  </a:cubicBezTo>
                  <a:lnTo>
                    <a:pt x="0" y="1089"/>
                  </a:lnTo>
                  <a:lnTo>
                    <a:pt x="1695" y="2766"/>
                  </a:lnTo>
                  <a:lnTo>
                    <a:pt x="2623" y="1838"/>
                  </a:lnTo>
                  <a:cubicBezTo>
                    <a:pt x="2855" y="1642"/>
                    <a:pt x="2855" y="1303"/>
                    <a:pt x="2641" y="1106"/>
                  </a:cubicBezTo>
                  <a:lnTo>
                    <a:pt x="1695" y="161"/>
                  </a:lnTo>
                  <a:cubicBezTo>
                    <a:pt x="1588" y="54"/>
                    <a:pt x="1454" y="0"/>
                    <a:pt x="13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Google Shape;958;p38">
            <a:extLst>
              <a:ext uri="{FF2B5EF4-FFF2-40B4-BE49-F238E27FC236}">
                <a16:creationId xmlns:a16="http://schemas.microsoft.com/office/drawing/2014/main" id="{60382615-301B-4F86-BA72-EBA21FB297E5}"/>
              </a:ext>
            </a:extLst>
          </p:cNvPr>
          <p:cNvSpPr/>
          <p:nvPr/>
        </p:nvSpPr>
        <p:spPr>
          <a:xfrm>
            <a:off x="6779633" y="3050756"/>
            <a:ext cx="394518" cy="407460"/>
          </a:xfrm>
          <a:custGeom>
            <a:avLst/>
            <a:gdLst/>
            <a:ahLst/>
            <a:cxnLst/>
            <a:rect l="l" t="t" r="r" b="b"/>
            <a:pathLst>
              <a:path w="11937" h="11956" extrusionOk="0">
                <a:moveTo>
                  <a:pt x="9225" y="1125"/>
                </a:moveTo>
                <a:lnTo>
                  <a:pt x="10831" y="2730"/>
                </a:lnTo>
                <a:lnTo>
                  <a:pt x="9814" y="3747"/>
                </a:lnTo>
                <a:lnTo>
                  <a:pt x="8975" y="2927"/>
                </a:lnTo>
                <a:lnTo>
                  <a:pt x="8583" y="3301"/>
                </a:lnTo>
                <a:lnTo>
                  <a:pt x="9421" y="4140"/>
                </a:lnTo>
                <a:lnTo>
                  <a:pt x="8368" y="5175"/>
                </a:lnTo>
                <a:lnTo>
                  <a:pt x="7548" y="4354"/>
                </a:lnTo>
                <a:lnTo>
                  <a:pt x="7173" y="4729"/>
                </a:lnTo>
                <a:lnTo>
                  <a:pt x="8012" y="5550"/>
                </a:lnTo>
                <a:lnTo>
                  <a:pt x="6977" y="6584"/>
                </a:lnTo>
                <a:lnTo>
                  <a:pt x="6138" y="5764"/>
                </a:lnTo>
                <a:lnTo>
                  <a:pt x="5763" y="6138"/>
                </a:lnTo>
                <a:lnTo>
                  <a:pt x="6602" y="6959"/>
                </a:lnTo>
                <a:lnTo>
                  <a:pt x="5549" y="7994"/>
                </a:lnTo>
                <a:lnTo>
                  <a:pt x="4728" y="7173"/>
                </a:lnTo>
                <a:lnTo>
                  <a:pt x="4354" y="7548"/>
                </a:lnTo>
                <a:lnTo>
                  <a:pt x="5175" y="8369"/>
                </a:lnTo>
                <a:lnTo>
                  <a:pt x="4140" y="9404"/>
                </a:lnTo>
                <a:lnTo>
                  <a:pt x="3319" y="8583"/>
                </a:lnTo>
                <a:lnTo>
                  <a:pt x="2944" y="8958"/>
                </a:lnTo>
                <a:lnTo>
                  <a:pt x="3765" y="9778"/>
                </a:lnTo>
                <a:lnTo>
                  <a:pt x="2748" y="10795"/>
                </a:lnTo>
                <a:lnTo>
                  <a:pt x="1160" y="9207"/>
                </a:lnTo>
                <a:lnTo>
                  <a:pt x="9225" y="1125"/>
                </a:lnTo>
                <a:close/>
                <a:moveTo>
                  <a:pt x="9225" y="1"/>
                </a:moveTo>
                <a:lnTo>
                  <a:pt x="0" y="9225"/>
                </a:lnTo>
                <a:lnTo>
                  <a:pt x="2730" y="11955"/>
                </a:lnTo>
                <a:lnTo>
                  <a:pt x="11937" y="2748"/>
                </a:lnTo>
                <a:lnTo>
                  <a:pt x="922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959;p38">
            <a:extLst>
              <a:ext uri="{FF2B5EF4-FFF2-40B4-BE49-F238E27FC236}">
                <a16:creationId xmlns:a16="http://schemas.microsoft.com/office/drawing/2014/main" id="{627E80F9-E134-4EB5-A7BA-6A6005A26F47}"/>
              </a:ext>
            </a:extLst>
          </p:cNvPr>
          <p:cNvSpPr/>
          <p:nvPr/>
        </p:nvSpPr>
        <p:spPr>
          <a:xfrm>
            <a:off x="7334021" y="3035213"/>
            <a:ext cx="352082" cy="363191"/>
          </a:xfrm>
          <a:custGeom>
            <a:avLst/>
            <a:gdLst/>
            <a:ahLst/>
            <a:cxnLst/>
            <a:rect l="l" t="t" r="r" b="b"/>
            <a:pathLst>
              <a:path w="10653" h="10657" extrusionOk="0">
                <a:moveTo>
                  <a:pt x="6254" y="823"/>
                </a:moveTo>
                <a:cubicBezTo>
                  <a:pt x="6352" y="823"/>
                  <a:pt x="6452" y="841"/>
                  <a:pt x="6549" y="879"/>
                </a:cubicBezTo>
                <a:cubicBezTo>
                  <a:pt x="6959" y="1040"/>
                  <a:pt x="7155" y="1504"/>
                  <a:pt x="6977" y="1914"/>
                </a:cubicBezTo>
                <a:cubicBezTo>
                  <a:pt x="6867" y="2217"/>
                  <a:pt x="6554" y="2414"/>
                  <a:pt x="6237" y="2414"/>
                </a:cubicBezTo>
                <a:cubicBezTo>
                  <a:pt x="6143" y="2414"/>
                  <a:pt x="6049" y="2397"/>
                  <a:pt x="5960" y="2360"/>
                </a:cubicBezTo>
                <a:cubicBezTo>
                  <a:pt x="5532" y="2200"/>
                  <a:pt x="5353" y="1736"/>
                  <a:pt x="5514" y="1325"/>
                </a:cubicBezTo>
                <a:cubicBezTo>
                  <a:pt x="5636" y="1012"/>
                  <a:pt x="5936" y="823"/>
                  <a:pt x="6254" y="823"/>
                </a:cubicBezTo>
                <a:close/>
                <a:moveTo>
                  <a:pt x="9047" y="3609"/>
                </a:moveTo>
                <a:cubicBezTo>
                  <a:pt x="9493" y="3609"/>
                  <a:pt x="9849" y="3966"/>
                  <a:pt x="9849" y="4394"/>
                </a:cubicBezTo>
                <a:cubicBezTo>
                  <a:pt x="9849" y="4840"/>
                  <a:pt x="9493" y="5197"/>
                  <a:pt x="9047" y="5197"/>
                </a:cubicBezTo>
                <a:cubicBezTo>
                  <a:pt x="8618" y="5197"/>
                  <a:pt x="8244" y="4840"/>
                  <a:pt x="8244" y="4394"/>
                </a:cubicBezTo>
                <a:cubicBezTo>
                  <a:pt x="8244" y="3966"/>
                  <a:pt x="8618" y="3609"/>
                  <a:pt x="9047" y="3609"/>
                </a:cubicBezTo>
                <a:close/>
                <a:moveTo>
                  <a:pt x="5585" y="4662"/>
                </a:moveTo>
                <a:cubicBezTo>
                  <a:pt x="5817" y="4662"/>
                  <a:pt x="5978" y="4840"/>
                  <a:pt x="5978" y="5072"/>
                </a:cubicBezTo>
                <a:cubicBezTo>
                  <a:pt x="5978" y="5304"/>
                  <a:pt x="5817" y="5465"/>
                  <a:pt x="5585" y="5465"/>
                </a:cubicBezTo>
                <a:cubicBezTo>
                  <a:pt x="5371" y="5465"/>
                  <a:pt x="5193" y="5304"/>
                  <a:pt x="5193" y="5072"/>
                </a:cubicBezTo>
                <a:cubicBezTo>
                  <a:pt x="5193" y="4840"/>
                  <a:pt x="5371" y="4662"/>
                  <a:pt x="5585" y="4662"/>
                </a:cubicBezTo>
                <a:close/>
                <a:moveTo>
                  <a:pt x="6272" y="0"/>
                </a:moveTo>
                <a:cubicBezTo>
                  <a:pt x="5644" y="0"/>
                  <a:pt x="5041" y="377"/>
                  <a:pt x="4782" y="1004"/>
                </a:cubicBezTo>
                <a:cubicBezTo>
                  <a:pt x="4443" y="1807"/>
                  <a:pt x="4853" y="2735"/>
                  <a:pt x="5656" y="3074"/>
                </a:cubicBezTo>
                <a:cubicBezTo>
                  <a:pt x="5817" y="3145"/>
                  <a:pt x="5978" y="3163"/>
                  <a:pt x="6138" y="3181"/>
                </a:cubicBezTo>
                <a:lnTo>
                  <a:pt x="4943" y="4376"/>
                </a:lnTo>
                <a:lnTo>
                  <a:pt x="4639" y="5036"/>
                </a:lnTo>
                <a:lnTo>
                  <a:pt x="803" y="7195"/>
                </a:lnTo>
                <a:lnTo>
                  <a:pt x="0" y="8534"/>
                </a:lnTo>
                <a:lnTo>
                  <a:pt x="3854" y="6803"/>
                </a:lnTo>
                <a:lnTo>
                  <a:pt x="2124" y="10657"/>
                </a:lnTo>
                <a:lnTo>
                  <a:pt x="2124" y="10657"/>
                </a:lnTo>
                <a:lnTo>
                  <a:pt x="3462" y="9854"/>
                </a:lnTo>
                <a:lnTo>
                  <a:pt x="5603" y="6036"/>
                </a:lnTo>
                <a:lnTo>
                  <a:pt x="6245" y="5732"/>
                </a:lnTo>
                <a:lnTo>
                  <a:pt x="7459" y="4537"/>
                </a:lnTo>
                <a:cubicBezTo>
                  <a:pt x="7512" y="5376"/>
                  <a:pt x="8208" y="6000"/>
                  <a:pt x="9047" y="6000"/>
                </a:cubicBezTo>
                <a:cubicBezTo>
                  <a:pt x="9939" y="6000"/>
                  <a:pt x="10652" y="5286"/>
                  <a:pt x="10652" y="4394"/>
                </a:cubicBezTo>
                <a:cubicBezTo>
                  <a:pt x="10652" y="3520"/>
                  <a:pt x="9939" y="2806"/>
                  <a:pt x="9047" y="2806"/>
                </a:cubicBezTo>
                <a:cubicBezTo>
                  <a:pt x="8708" y="2806"/>
                  <a:pt x="8386" y="2913"/>
                  <a:pt x="8119" y="3109"/>
                </a:cubicBezTo>
                <a:lnTo>
                  <a:pt x="6834" y="3823"/>
                </a:lnTo>
                <a:lnTo>
                  <a:pt x="7548" y="2539"/>
                </a:lnTo>
                <a:cubicBezTo>
                  <a:pt x="7619" y="2431"/>
                  <a:pt x="7690" y="2307"/>
                  <a:pt x="7726" y="2200"/>
                </a:cubicBezTo>
                <a:cubicBezTo>
                  <a:pt x="8065" y="1379"/>
                  <a:pt x="7673" y="451"/>
                  <a:pt x="6852" y="112"/>
                </a:cubicBezTo>
                <a:cubicBezTo>
                  <a:pt x="6662" y="36"/>
                  <a:pt x="6466" y="0"/>
                  <a:pt x="627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" name="Google Shape;960;p38">
            <a:extLst>
              <a:ext uri="{FF2B5EF4-FFF2-40B4-BE49-F238E27FC236}">
                <a16:creationId xmlns:a16="http://schemas.microsoft.com/office/drawing/2014/main" id="{E8DBA92C-3CA6-45A1-9431-F22EBDA5F6F3}"/>
              </a:ext>
            </a:extLst>
          </p:cNvPr>
          <p:cNvGrpSpPr/>
          <p:nvPr/>
        </p:nvGrpSpPr>
        <p:grpSpPr>
          <a:xfrm>
            <a:off x="7848132" y="3068067"/>
            <a:ext cx="334400" cy="344821"/>
            <a:chOff x="5684575" y="4038000"/>
            <a:chExt cx="252950" cy="252950"/>
          </a:xfrm>
        </p:grpSpPr>
        <p:sp>
          <p:nvSpPr>
            <p:cNvPr id="107" name="Google Shape;961;p38">
              <a:extLst>
                <a:ext uri="{FF2B5EF4-FFF2-40B4-BE49-F238E27FC236}">
                  <a16:creationId xmlns:a16="http://schemas.microsoft.com/office/drawing/2014/main" id="{47B0067B-ADC1-4472-BE8C-0FDB0BABEE46}"/>
                </a:ext>
              </a:extLst>
            </p:cNvPr>
            <p:cNvSpPr/>
            <p:nvPr/>
          </p:nvSpPr>
          <p:spPr>
            <a:xfrm>
              <a:off x="5684575" y="4038000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68" y="803"/>
                  </a:moveTo>
                  <a:cubicBezTo>
                    <a:pt x="7405" y="803"/>
                    <a:pt x="9332" y="2730"/>
                    <a:pt x="9332" y="5068"/>
                  </a:cubicBezTo>
                  <a:cubicBezTo>
                    <a:pt x="9332" y="7405"/>
                    <a:pt x="7405" y="9314"/>
                    <a:pt x="5068" y="9314"/>
                  </a:cubicBezTo>
                  <a:cubicBezTo>
                    <a:pt x="2731" y="9314"/>
                    <a:pt x="804" y="7405"/>
                    <a:pt x="804" y="5068"/>
                  </a:cubicBezTo>
                  <a:cubicBezTo>
                    <a:pt x="804" y="2730"/>
                    <a:pt x="2731" y="803"/>
                    <a:pt x="5068" y="803"/>
                  </a:cubicBezTo>
                  <a:close/>
                  <a:moveTo>
                    <a:pt x="5068" y="1"/>
                  </a:moveTo>
                  <a:cubicBezTo>
                    <a:pt x="2267" y="1"/>
                    <a:pt x="1" y="2267"/>
                    <a:pt x="1" y="5068"/>
                  </a:cubicBezTo>
                  <a:cubicBezTo>
                    <a:pt x="1" y="7851"/>
                    <a:pt x="2267" y="10117"/>
                    <a:pt x="5068" y="10117"/>
                  </a:cubicBezTo>
                  <a:cubicBezTo>
                    <a:pt x="7851" y="10117"/>
                    <a:pt x="10118" y="7851"/>
                    <a:pt x="10118" y="5068"/>
                  </a:cubicBezTo>
                  <a:cubicBezTo>
                    <a:pt x="10118" y="2267"/>
                    <a:pt x="7851" y="1"/>
                    <a:pt x="50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62;p38">
              <a:extLst>
                <a:ext uri="{FF2B5EF4-FFF2-40B4-BE49-F238E27FC236}">
                  <a16:creationId xmlns:a16="http://schemas.microsoft.com/office/drawing/2014/main" id="{764E5053-303B-47BA-96ED-27D31D30511B}"/>
                </a:ext>
              </a:extLst>
            </p:cNvPr>
            <p:cNvSpPr/>
            <p:nvPr/>
          </p:nvSpPr>
          <p:spPr>
            <a:xfrm>
              <a:off x="5804575" y="4097775"/>
              <a:ext cx="58000" cy="118225"/>
            </a:xfrm>
            <a:custGeom>
              <a:avLst/>
              <a:gdLst/>
              <a:ahLst/>
              <a:cxnLst/>
              <a:rect l="l" t="t" r="r" b="b"/>
              <a:pathLst>
                <a:path w="2320" h="4729" extrusionOk="0">
                  <a:moveTo>
                    <a:pt x="0" y="0"/>
                  </a:moveTo>
                  <a:lnTo>
                    <a:pt x="0" y="2677"/>
                  </a:lnTo>
                  <a:cubicBezTo>
                    <a:pt x="0" y="2748"/>
                    <a:pt x="36" y="2820"/>
                    <a:pt x="90" y="2855"/>
                  </a:cubicBezTo>
                  <a:lnTo>
                    <a:pt x="1963" y="4729"/>
                  </a:lnTo>
                  <a:lnTo>
                    <a:pt x="2320" y="4372"/>
                  </a:lnTo>
                  <a:lnTo>
                    <a:pt x="536" y="2570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63;p38">
              <a:extLst>
                <a:ext uri="{FF2B5EF4-FFF2-40B4-BE49-F238E27FC236}">
                  <a16:creationId xmlns:a16="http://schemas.microsoft.com/office/drawing/2014/main" id="{41B224F3-01FC-4B5D-95C6-CE50AAA15165}"/>
                </a:ext>
              </a:extLst>
            </p:cNvPr>
            <p:cNvSpPr/>
            <p:nvPr/>
          </p:nvSpPr>
          <p:spPr>
            <a:xfrm>
              <a:off x="5804575" y="407145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1"/>
                  </a:moveTo>
                  <a:cubicBezTo>
                    <a:pt x="125" y="1"/>
                    <a:pt x="0" y="126"/>
                    <a:pt x="0" y="268"/>
                  </a:cubicBezTo>
                  <a:cubicBezTo>
                    <a:pt x="0" y="411"/>
                    <a:pt x="125" y="536"/>
                    <a:pt x="268" y="536"/>
                  </a:cubicBezTo>
                  <a:cubicBezTo>
                    <a:pt x="411" y="536"/>
                    <a:pt x="536" y="411"/>
                    <a:pt x="536" y="268"/>
                  </a:cubicBezTo>
                  <a:cubicBezTo>
                    <a:pt x="536" y="126"/>
                    <a:pt x="411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64;p38">
              <a:extLst>
                <a:ext uri="{FF2B5EF4-FFF2-40B4-BE49-F238E27FC236}">
                  <a16:creationId xmlns:a16="http://schemas.microsoft.com/office/drawing/2014/main" id="{FBB30FAC-349A-46D9-8AEA-BE39660C10A9}"/>
                </a:ext>
              </a:extLst>
            </p:cNvPr>
            <p:cNvSpPr/>
            <p:nvPr/>
          </p:nvSpPr>
          <p:spPr>
            <a:xfrm>
              <a:off x="5804575" y="4244525"/>
              <a:ext cx="13400" cy="12975"/>
            </a:xfrm>
            <a:custGeom>
              <a:avLst/>
              <a:gdLst/>
              <a:ahLst/>
              <a:cxnLst/>
              <a:rect l="l" t="t" r="r" b="b"/>
              <a:pathLst>
                <a:path w="536" h="519" extrusionOk="0">
                  <a:moveTo>
                    <a:pt x="268" y="1"/>
                  </a:moveTo>
                  <a:cubicBezTo>
                    <a:pt x="125" y="1"/>
                    <a:pt x="0" y="126"/>
                    <a:pt x="0" y="268"/>
                  </a:cubicBezTo>
                  <a:cubicBezTo>
                    <a:pt x="0" y="411"/>
                    <a:pt x="125" y="518"/>
                    <a:pt x="268" y="518"/>
                  </a:cubicBezTo>
                  <a:cubicBezTo>
                    <a:pt x="411" y="518"/>
                    <a:pt x="536" y="411"/>
                    <a:pt x="536" y="268"/>
                  </a:cubicBezTo>
                  <a:cubicBezTo>
                    <a:pt x="536" y="126"/>
                    <a:pt x="411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65;p38">
              <a:extLst>
                <a:ext uri="{FF2B5EF4-FFF2-40B4-BE49-F238E27FC236}">
                  <a16:creationId xmlns:a16="http://schemas.microsoft.com/office/drawing/2014/main" id="{E16E6695-B2D5-4256-89BA-33AC1AD30CCB}"/>
                </a:ext>
              </a:extLst>
            </p:cNvPr>
            <p:cNvSpPr/>
            <p:nvPr/>
          </p:nvSpPr>
          <p:spPr>
            <a:xfrm>
              <a:off x="5718025" y="4158000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5"/>
                    <a:pt x="269" y="535"/>
                  </a:cubicBezTo>
                  <a:cubicBezTo>
                    <a:pt x="411" y="535"/>
                    <a:pt x="536" y="411"/>
                    <a:pt x="536" y="268"/>
                  </a:cubicBezTo>
                  <a:cubicBezTo>
                    <a:pt x="536" y="125"/>
                    <a:pt x="411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66;p38">
              <a:extLst>
                <a:ext uri="{FF2B5EF4-FFF2-40B4-BE49-F238E27FC236}">
                  <a16:creationId xmlns:a16="http://schemas.microsoft.com/office/drawing/2014/main" id="{5E4D6D22-940B-4724-B3D9-883E1BCDDD1E}"/>
                </a:ext>
              </a:extLst>
            </p:cNvPr>
            <p:cNvSpPr/>
            <p:nvPr/>
          </p:nvSpPr>
          <p:spPr>
            <a:xfrm>
              <a:off x="5891100" y="4158000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5"/>
                    <a:pt x="269" y="535"/>
                  </a:cubicBezTo>
                  <a:cubicBezTo>
                    <a:pt x="411" y="535"/>
                    <a:pt x="536" y="411"/>
                    <a:pt x="536" y="268"/>
                  </a:cubicBezTo>
                  <a:cubicBezTo>
                    <a:pt x="536" y="125"/>
                    <a:pt x="411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967;p38">
            <a:extLst>
              <a:ext uri="{FF2B5EF4-FFF2-40B4-BE49-F238E27FC236}">
                <a16:creationId xmlns:a16="http://schemas.microsoft.com/office/drawing/2014/main" id="{B05C7100-3590-4AA5-8888-74FE909660C3}"/>
              </a:ext>
            </a:extLst>
          </p:cNvPr>
          <p:cNvGrpSpPr/>
          <p:nvPr/>
        </p:nvGrpSpPr>
        <p:grpSpPr>
          <a:xfrm>
            <a:off x="8441727" y="3026501"/>
            <a:ext cx="247115" cy="399520"/>
            <a:chOff x="1982675" y="3599525"/>
            <a:chExt cx="186925" cy="293075"/>
          </a:xfrm>
        </p:grpSpPr>
        <p:sp>
          <p:nvSpPr>
            <p:cNvPr id="114" name="Google Shape;968;p38">
              <a:extLst>
                <a:ext uri="{FF2B5EF4-FFF2-40B4-BE49-F238E27FC236}">
                  <a16:creationId xmlns:a16="http://schemas.microsoft.com/office/drawing/2014/main" id="{8ED844B7-7B61-4034-8F57-E7BC1C940D42}"/>
                </a:ext>
              </a:extLst>
            </p:cNvPr>
            <p:cNvSpPr/>
            <p:nvPr/>
          </p:nvSpPr>
          <p:spPr>
            <a:xfrm>
              <a:off x="2029075" y="36396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1"/>
                    <a:pt x="357" y="1588"/>
                    <a:pt x="803" y="1588"/>
                  </a:cubicBezTo>
                  <a:cubicBezTo>
                    <a:pt x="1249" y="1588"/>
                    <a:pt x="1606" y="1231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69;p38">
              <a:extLst>
                <a:ext uri="{FF2B5EF4-FFF2-40B4-BE49-F238E27FC236}">
                  <a16:creationId xmlns:a16="http://schemas.microsoft.com/office/drawing/2014/main" id="{9A780935-14A4-4513-A32C-5DB7FB11B310}"/>
                </a:ext>
              </a:extLst>
            </p:cNvPr>
            <p:cNvSpPr/>
            <p:nvPr/>
          </p:nvSpPr>
          <p:spPr>
            <a:xfrm>
              <a:off x="2029075" y="359952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0"/>
                  </a:moveTo>
                  <a:cubicBezTo>
                    <a:pt x="197" y="0"/>
                    <a:pt x="0" y="196"/>
                    <a:pt x="0" y="411"/>
                  </a:cubicBezTo>
                  <a:cubicBezTo>
                    <a:pt x="0" y="625"/>
                    <a:pt x="197" y="803"/>
                    <a:pt x="411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96"/>
                    <a:pt x="625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70;p38">
              <a:extLst>
                <a:ext uri="{FF2B5EF4-FFF2-40B4-BE49-F238E27FC236}">
                  <a16:creationId xmlns:a16="http://schemas.microsoft.com/office/drawing/2014/main" id="{43838350-4A70-41E2-99DE-52D1570C7510}"/>
                </a:ext>
              </a:extLst>
            </p:cNvPr>
            <p:cNvSpPr/>
            <p:nvPr/>
          </p:nvSpPr>
          <p:spPr>
            <a:xfrm>
              <a:off x="2085725" y="3659725"/>
              <a:ext cx="20100" cy="19675"/>
            </a:xfrm>
            <a:custGeom>
              <a:avLst/>
              <a:gdLst/>
              <a:ahLst/>
              <a:cxnLst/>
              <a:rect l="l" t="t" r="r" b="b"/>
              <a:pathLst>
                <a:path w="804" h="787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25"/>
                    <a:pt x="179" y="786"/>
                    <a:pt x="393" y="786"/>
                  </a:cubicBezTo>
                  <a:cubicBezTo>
                    <a:pt x="625" y="786"/>
                    <a:pt x="803" y="625"/>
                    <a:pt x="803" y="394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71;p38">
              <a:extLst>
                <a:ext uri="{FF2B5EF4-FFF2-40B4-BE49-F238E27FC236}">
                  <a16:creationId xmlns:a16="http://schemas.microsoft.com/office/drawing/2014/main" id="{A333604F-379F-4D21-AEDD-5AFD74DD3034}"/>
                </a:ext>
              </a:extLst>
            </p:cNvPr>
            <p:cNvSpPr/>
            <p:nvPr/>
          </p:nvSpPr>
          <p:spPr>
            <a:xfrm>
              <a:off x="2088850" y="3612900"/>
              <a:ext cx="26775" cy="26800"/>
            </a:xfrm>
            <a:custGeom>
              <a:avLst/>
              <a:gdLst/>
              <a:ahLst/>
              <a:cxnLst/>
              <a:rect l="l" t="t" r="r" b="b"/>
              <a:pathLst>
                <a:path w="1071" h="1072" extrusionOk="0">
                  <a:moveTo>
                    <a:pt x="535" y="0"/>
                  </a:moveTo>
                  <a:cubicBezTo>
                    <a:pt x="250" y="0"/>
                    <a:pt x="0" y="250"/>
                    <a:pt x="0" y="536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6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72;p38">
              <a:extLst>
                <a:ext uri="{FF2B5EF4-FFF2-40B4-BE49-F238E27FC236}">
                  <a16:creationId xmlns:a16="http://schemas.microsoft.com/office/drawing/2014/main" id="{6D4D5FD4-CBCE-4DB3-A36B-382DCFDC821D}"/>
                </a:ext>
              </a:extLst>
            </p:cNvPr>
            <p:cNvSpPr/>
            <p:nvPr/>
          </p:nvSpPr>
          <p:spPr>
            <a:xfrm>
              <a:off x="1982675" y="3689625"/>
              <a:ext cx="186925" cy="202975"/>
            </a:xfrm>
            <a:custGeom>
              <a:avLst/>
              <a:gdLst/>
              <a:ahLst/>
              <a:cxnLst/>
              <a:rect l="l" t="t" r="r" b="b"/>
              <a:pathLst>
                <a:path w="7477" h="8119" extrusionOk="0">
                  <a:moveTo>
                    <a:pt x="6549" y="536"/>
                  </a:moveTo>
                  <a:cubicBezTo>
                    <a:pt x="6460" y="696"/>
                    <a:pt x="6388" y="928"/>
                    <a:pt x="6388" y="1196"/>
                  </a:cubicBezTo>
                  <a:lnTo>
                    <a:pt x="6388" y="1446"/>
                  </a:lnTo>
                  <a:cubicBezTo>
                    <a:pt x="5978" y="1285"/>
                    <a:pt x="5318" y="1053"/>
                    <a:pt x="4658" y="1053"/>
                  </a:cubicBezTo>
                  <a:cubicBezTo>
                    <a:pt x="3944" y="1053"/>
                    <a:pt x="3498" y="1178"/>
                    <a:pt x="3052" y="1303"/>
                  </a:cubicBezTo>
                  <a:cubicBezTo>
                    <a:pt x="2552" y="1428"/>
                    <a:pt x="2035" y="1571"/>
                    <a:pt x="1071" y="1588"/>
                  </a:cubicBezTo>
                  <a:lnTo>
                    <a:pt x="1071" y="1196"/>
                  </a:lnTo>
                  <a:cubicBezTo>
                    <a:pt x="1071" y="928"/>
                    <a:pt x="982" y="696"/>
                    <a:pt x="893" y="536"/>
                  </a:cubicBezTo>
                  <a:close/>
                  <a:moveTo>
                    <a:pt x="5585" y="2249"/>
                  </a:moveTo>
                  <a:lnTo>
                    <a:pt x="5585" y="2784"/>
                  </a:lnTo>
                  <a:lnTo>
                    <a:pt x="3997" y="2784"/>
                  </a:lnTo>
                  <a:lnTo>
                    <a:pt x="3997" y="2249"/>
                  </a:lnTo>
                  <a:close/>
                  <a:moveTo>
                    <a:pt x="5585" y="3319"/>
                  </a:moveTo>
                  <a:lnTo>
                    <a:pt x="5585" y="3854"/>
                  </a:lnTo>
                  <a:lnTo>
                    <a:pt x="3997" y="3854"/>
                  </a:lnTo>
                  <a:lnTo>
                    <a:pt x="3997" y="3319"/>
                  </a:lnTo>
                  <a:close/>
                  <a:moveTo>
                    <a:pt x="5585" y="4390"/>
                  </a:moveTo>
                  <a:lnTo>
                    <a:pt x="5585" y="4925"/>
                  </a:lnTo>
                  <a:lnTo>
                    <a:pt x="3997" y="4925"/>
                  </a:lnTo>
                  <a:lnTo>
                    <a:pt x="3997" y="4390"/>
                  </a:lnTo>
                  <a:close/>
                  <a:moveTo>
                    <a:pt x="5585" y="5442"/>
                  </a:moveTo>
                  <a:lnTo>
                    <a:pt x="5585" y="5978"/>
                  </a:lnTo>
                  <a:lnTo>
                    <a:pt x="3997" y="5978"/>
                  </a:lnTo>
                  <a:lnTo>
                    <a:pt x="3997" y="5442"/>
                  </a:lnTo>
                  <a:close/>
                  <a:moveTo>
                    <a:pt x="5585" y="6513"/>
                  </a:moveTo>
                  <a:lnTo>
                    <a:pt x="5585" y="7048"/>
                  </a:lnTo>
                  <a:lnTo>
                    <a:pt x="3997" y="7048"/>
                  </a:lnTo>
                  <a:lnTo>
                    <a:pt x="3997" y="6513"/>
                  </a:lnTo>
                  <a:close/>
                  <a:moveTo>
                    <a:pt x="268" y="0"/>
                  </a:moveTo>
                  <a:cubicBezTo>
                    <a:pt x="143" y="0"/>
                    <a:pt x="36" y="72"/>
                    <a:pt x="18" y="197"/>
                  </a:cubicBezTo>
                  <a:cubicBezTo>
                    <a:pt x="1" y="322"/>
                    <a:pt x="36" y="429"/>
                    <a:pt x="143" y="500"/>
                  </a:cubicBezTo>
                  <a:cubicBezTo>
                    <a:pt x="143" y="500"/>
                    <a:pt x="554" y="714"/>
                    <a:pt x="554" y="1196"/>
                  </a:cubicBezTo>
                  <a:lnTo>
                    <a:pt x="554" y="7316"/>
                  </a:lnTo>
                  <a:cubicBezTo>
                    <a:pt x="554" y="7762"/>
                    <a:pt x="911" y="8119"/>
                    <a:pt x="1339" y="8119"/>
                  </a:cubicBezTo>
                  <a:lnTo>
                    <a:pt x="6138" y="8119"/>
                  </a:lnTo>
                  <a:cubicBezTo>
                    <a:pt x="6567" y="8119"/>
                    <a:pt x="6924" y="7762"/>
                    <a:pt x="6924" y="7316"/>
                  </a:cubicBezTo>
                  <a:lnTo>
                    <a:pt x="6924" y="1196"/>
                  </a:lnTo>
                  <a:cubicBezTo>
                    <a:pt x="6924" y="714"/>
                    <a:pt x="7298" y="500"/>
                    <a:pt x="7316" y="500"/>
                  </a:cubicBezTo>
                  <a:cubicBezTo>
                    <a:pt x="7405" y="429"/>
                    <a:pt x="7477" y="322"/>
                    <a:pt x="7441" y="197"/>
                  </a:cubicBezTo>
                  <a:cubicBezTo>
                    <a:pt x="7405" y="72"/>
                    <a:pt x="7298" y="0"/>
                    <a:pt x="71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73;p38">
            <a:extLst>
              <a:ext uri="{FF2B5EF4-FFF2-40B4-BE49-F238E27FC236}">
                <a16:creationId xmlns:a16="http://schemas.microsoft.com/office/drawing/2014/main" id="{DD097FC8-D3E8-42F1-9073-A6850510BC6F}"/>
              </a:ext>
            </a:extLst>
          </p:cNvPr>
          <p:cNvGrpSpPr/>
          <p:nvPr/>
        </p:nvGrpSpPr>
        <p:grpSpPr>
          <a:xfrm>
            <a:off x="8947735" y="3026500"/>
            <a:ext cx="178106" cy="398940"/>
            <a:chOff x="2397075" y="3602200"/>
            <a:chExt cx="134725" cy="292650"/>
          </a:xfrm>
        </p:grpSpPr>
        <p:sp>
          <p:nvSpPr>
            <p:cNvPr id="120" name="Google Shape;974;p38">
              <a:extLst>
                <a:ext uri="{FF2B5EF4-FFF2-40B4-BE49-F238E27FC236}">
                  <a16:creationId xmlns:a16="http://schemas.microsoft.com/office/drawing/2014/main" id="{408E637B-0036-48C4-8A3F-C9381598A497}"/>
                </a:ext>
              </a:extLst>
            </p:cNvPr>
            <p:cNvSpPr/>
            <p:nvPr/>
          </p:nvSpPr>
          <p:spPr>
            <a:xfrm>
              <a:off x="2460850" y="36022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0"/>
                  </a:moveTo>
                  <a:cubicBezTo>
                    <a:pt x="197" y="0"/>
                    <a:pt x="1" y="197"/>
                    <a:pt x="1" y="411"/>
                  </a:cubicBezTo>
                  <a:cubicBezTo>
                    <a:pt x="1" y="625"/>
                    <a:pt x="197" y="803"/>
                    <a:pt x="411" y="803"/>
                  </a:cubicBezTo>
                  <a:cubicBezTo>
                    <a:pt x="625" y="803"/>
                    <a:pt x="804" y="625"/>
                    <a:pt x="804" y="411"/>
                  </a:cubicBezTo>
                  <a:cubicBezTo>
                    <a:pt x="804" y="197"/>
                    <a:pt x="625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75;p38">
              <a:extLst>
                <a:ext uri="{FF2B5EF4-FFF2-40B4-BE49-F238E27FC236}">
                  <a16:creationId xmlns:a16="http://schemas.microsoft.com/office/drawing/2014/main" id="{B2258637-058B-4131-9054-4CC317498B84}"/>
                </a:ext>
              </a:extLst>
            </p:cNvPr>
            <p:cNvSpPr/>
            <p:nvPr/>
          </p:nvSpPr>
          <p:spPr>
            <a:xfrm>
              <a:off x="2477800" y="3632075"/>
              <a:ext cx="19675" cy="20100"/>
            </a:xfrm>
            <a:custGeom>
              <a:avLst/>
              <a:gdLst/>
              <a:ahLst/>
              <a:cxnLst/>
              <a:rect l="l" t="t" r="r" b="b"/>
              <a:pathLst>
                <a:path w="787" h="804" extrusionOk="0">
                  <a:moveTo>
                    <a:pt x="393" y="1"/>
                  </a:moveTo>
                  <a:cubicBezTo>
                    <a:pt x="179" y="1"/>
                    <a:pt x="1" y="197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786" y="625"/>
                    <a:pt x="786" y="411"/>
                  </a:cubicBezTo>
                  <a:cubicBezTo>
                    <a:pt x="786" y="197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76;p38">
              <a:extLst>
                <a:ext uri="{FF2B5EF4-FFF2-40B4-BE49-F238E27FC236}">
                  <a16:creationId xmlns:a16="http://schemas.microsoft.com/office/drawing/2014/main" id="{0C870C09-DCD3-4F33-92EE-68CD1A73272D}"/>
                </a:ext>
              </a:extLst>
            </p:cNvPr>
            <p:cNvSpPr/>
            <p:nvPr/>
          </p:nvSpPr>
          <p:spPr>
            <a:xfrm>
              <a:off x="2441225" y="3625400"/>
              <a:ext cx="19650" cy="20075"/>
            </a:xfrm>
            <a:custGeom>
              <a:avLst/>
              <a:gdLst/>
              <a:ahLst/>
              <a:cxnLst/>
              <a:rect l="l" t="t" r="r" b="b"/>
              <a:pathLst>
                <a:path w="786" h="803" extrusionOk="0">
                  <a:moveTo>
                    <a:pt x="393" y="0"/>
                  </a:moveTo>
                  <a:cubicBezTo>
                    <a:pt x="179" y="0"/>
                    <a:pt x="1" y="196"/>
                    <a:pt x="1" y="410"/>
                  </a:cubicBezTo>
                  <a:cubicBezTo>
                    <a:pt x="1" y="625"/>
                    <a:pt x="179" y="803"/>
                    <a:pt x="393" y="803"/>
                  </a:cubicBezTo>
                  <a:cubicBezTo>
                    <a:pt x="625" y="803"/>
                    <a:pt x="786" y="625"/>
                    <a:pt x="786" y="410"/>
                  </a:cubicBezTo>
                  <a:cubicBezTo>
                    <a:pt x="786" y="196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77;p38">
              <a:extLst>
                <a:ext uri="{FF2B5EF4-FFF2-40B4-BE49-F238E27FC236}">
                  <a16:creationId xmlns:a16="http://schemas.microsoft.com/office/drawing/2014/main" id="{F165E021-8BDD-4DC8-9D7B-B5E30D7AE7A4}"/>
                </a:ext>
              </a:extLst>
            </p:cNvPr>
            <p:cNvSpPr/>
            <p:nvPr/>
          </p:nvSpPr>
          <p:spPr>
            <a:xfrm>
              <a:off x="2444350" y="3658850"/>
              <a:ext cx="26800" cy="26325"/>
            </a:xfrm>
            <a:custGeom>
              <a:avLst/>
              <a:gdLst/>
              <a:ahLst/>
              <a:cxnLst/>
              <a:rect l="l" t="t" r="r" b="b"/>
              <a:pathLst>
                <a:path w="1072" h="1053" extrusionOk="0">
                  <a:moveTo>
                    <a:pt x="536" y="0"/>
                  </a:moveTo>
                  <a:cubicBezTo>
                    <a:pt x="251" y="0"/>
                    <a:pt x="1" y="232"/>
                    <a:pt x="1" y="536"/>
                  </a:cubicBezTo>
                  <a:cubicBezTo>
                    <a:pt x="1" y="821"/>
                    <a:pt x="251" y="1053"/>
                    <a:pt x="536" y="1053"/>
                  </a:cubicBezTo>
                  <a:cubicBezTo>
                    <a:pt x="839" y="1053"/>
                    <a:pt x="1071" y="821"/>
                    <a:pt x="1071" y="536"/>
                  </a:cubicBezTo>
                  <a:cubicBezTo>
                    <a:pt x="1071" y="232"/>
                    <a:pt x="839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78;p38">
              <a:extLst>
                <a:ext uri="{FF2B5EF4-FFF2-40B4-BE49-F238E27FC236}">
                  <a16:creationId xmlns:a16="http://schemas.microsoft.com/office/drawing/2014/main" id="{65417BBA-6723-4025-834F-5FA326CFAD61}"/>
                </a:ext>
              </a:extLst>
            </p:cNvPr>
            <p:cNvSpPr/>
            <p:nvPr/>
          </p:nvSpPr>
          <p:spPr>
            <a:xfrm>
              <a:off x="2397075" y="3691850"/>
              <a:ext cx="134725" cy="203000"/>
            </a:xfrm>
            <a:custGeom>
              <a:avLst/>
              <a:gdLst/>
              <a:ahLst/>
              <a:cxnLst/>
              <a:rect l="l" t="t" r="r" b="b"/>
              <a:pathLst>
                <a:path w="5389" h="8120" extrusionOk="0">
                  <a:moveTo>
                    <a:pt x="3408" y="536"/>
                  </a:moveTo>
                  <a:cubicBezTo>
                    <a:pt x="3301" y="714"/>
                    <a:pt x="3230" y="928"/>
                    <a:pt x="3230" y="1196"/>
                  </a:cubicBezTo>
                  <a:lnTo>
                    <a:pt x="3230" y="1731"/>
                  </a:lnTo>
                  <a:lnTo>
                    <a:pt x="2159" y="1731"/>
                  </a:lnTo>
                  <a:lnTo>
                    <a:pt x="2159" y="1196"/>
                  </a:lnTo>
                  <a:cubicBezTo>
                    <a:pt x="2159" y="928"/>
                    <a:pt x="2088" y="714"/>
                    <a:pt x="1999" y="536"/>
                  </a:cubicBezTo>
                  <a:close/>
                  <a:moveTo>
                    <a:pt x="1356" y="1"/>
                  </a:moveTo>
                  <a:cubicBezTo>
                    <a:pt x="1267" y="1"/>
                    <a:pt x="1160" y="72"/>
                    <a:pt x="1107" y="161"/>
                  </a:cubicBezTo>
                  <a:cubicBezTo>
                    <a:pt x="1053" y="286"/>
                    <a:pt x="1089" y="447"/>
                    <a:pt x="1232" y="518"/>
                  </a:cubicBezTo>
                  <a:cubicBezTo>
                    <a:pt x="1232" y="518"/>
                    <a:pt x="1624" y="732"/>
                    <a:pt x="1624" y="1196"/>
                  </a:cubicBezTo>
                  <a:lnTo>
                    <a:pt x="1624" y="3551"/>
                  </a:lnTo>
                  <a:lnTo>
                    <a:pt x="107" y="6995"/>
                  </a:lnTo>
                  <a:cubicBezTo>
                    <a:pt x="0" y="7245"/>
                    <a:pt x="18" y="7530"/>
                    <a:pt x="161" y="7762"/>
                  </a:cubicBezTo>
                  <a:cubicBezTo>
                    <a:pt x="322" y="7976"/>
                    <a:pt x="571" y="8119"/>
                    <a:pt x="821" y="8119"/>
                  </a:cubicBezTo>
                  <a:lnTo>
                    <a:pt x="4550" y="8119"/>
                  </a:lnTo>
                  <a:cubicBezTo>
                    <a:pt x="4818" y="8119"/>
                    <a:pt x="5068" y="7976"/>
                    <a:pt x="5210" y="7762"/>
                  </a:cubicBezTo>
                  <a:cubicBezTo>
                    <a:pt x="5371" y="7530"/>
                    <a:pt x="5389" y="7245"/>
                    <a:pt x="5282" y="6995"/>
                  </a:cubicBezTo>
                  <a:lnTo>
                    <a:pt x="3747" y="3551"/>
                  </a:lnTo>
                  <a:lnTo>
                    <a:pt x="3747" y="1196"/>
                  </a:lnTo>
                  <a:cubicBezTo>
                    <a:pt x="3747" y="732"/>
                    <a:pt x="4140" y="536"/>
                    <a:pt x="4158" y="518"/>
                  </a:cubicBezTo>
                  <a:cubicBezTo>
                    <a:pt x="4283" y="447"/>
                    <a:pt x="4336" y="286"/>
                    <a:pt x="4283" y="161"/>
                  </a:cubicBezTo>
                  <a:cubicBezTo>
                    <a:pt x="4211" y="72"/>
                    <a:pt x="4122" y="1"/>
                    <a:pt x="40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979;p38">
            <a:extLst>
              <a:ext uri="{FF2B5EF4-FFF2-40B4-BE49-F238E27FC236}">
                <a16:creationId xmlns:a16="http://schemas.microsoft.com/office/drawing/2014/main" id="{8BA9AE73-CF1C-4C8F-87CD-18F75C3F9DB2}"/>
              </a:ext>
            </a:extLst>
          </p:cNvPr>
          <p:cNvGrpSpPr/>
          <p:nvPr/>
        </p:nvGrpSpPr>
        <p:grpSpPr>
          <a:xfrm>
            <a:off x="2581850" y="3710924"/>
            <a:ext cx="246520" cy="383741"/>
            <a:chOff x="2717350" y="3603525"/>
            <a:chExt cx="186475" cy="281500"/>
          </a:xfrm>
        </p:grpSpPr>
        <p:sp>
          <p:nvSpPr>
            <p:cNvPr id="126" name="Google Shape;980;p38">
              <a:extLst>
                <a:ext uri="{FF2B5EF4-FFF2-40B4-BE49-F238E27FC236}">
                  <a16:creationId xmlns:a16="http://schemas.microsoft.com/office/drawing/2014/main" id="{BD9D03E4-1B73-42CB-8E89-D81BCB47C96E}"/>
                </a:ext>
              </a:extLst>
            </p:cNvPr>
            <p:cNvSpPr/>
            <p:nvPr/>
          </p:nvSpPr>
          <p:spPr>
            <a:xfrm>
              <a:off x="2741875" y="3786425"/>
              <a:ext cx="60250" cy="35250"/>
            </a:xfrm>
            <a:custGeom>
              <a:avLst/>
              <a:gdLst/>
              <a:ahLst/>
              <a:cxnLst/>
              <a:rect l="l" t="t" r="r" b="b"/>
              <a:pathLst>
                <a:path w="2410" h="1410" extrusionOk="0">
                  <a:moveTo>
                    <a:pt x="197" y="0"/>
                  </a:moveTo>
                  <a:lnTo>
                    <a:pt x="1" y="500"/>
                  </a:lnTo>
                  <a:lnTo>
                    <a:pt x="2213" y="1410"/>
                  </a:lnTo>
                  <a:lnTo>
                    <a:pt x="2410" y="91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81;p38">
              <a:extLst>
                <a:ext uri="{FF2B5EF4-FFF2-40B4-BE49-F238E27FC236}">
                  <a16:creationId xmlns:a16="http://schemas.microsoft.com/office/drawing/2014/main" id="{18F6C357-109E-40FA-AFE8-3465BAC646D0}"/>
                </a:ext>
              </a:extLst>
            </p:cNvPr>
            <p:cNvSpPr/>
            <p:nvPr/>
          </p:nvSpPr>
          <p:spPr>
            <a:xfrm>
              <a:off x="2820400" y="3718625"/>
              <a:ext cx="26775" cy="26775"/>
            </a:xfrm>
            <a:custGeom>
              <a:avLst/>
              <a:gdLst/>
              <a:ahLst/>
              <a:cxnLst/>
              <a:rect l="l" t="t" r="r" b="b"/>
              <a:pathLst>
                <a:path w="1071" h="1071" extrusionOk="0">
                  <a:moveTo>
                    <a:pt x="535" y="0"/>
                  </a:moveTo>
                  <a:cubicBezTo>
                    <a:pt x="250" y="0"/>
                    <a:pt x="0" y="250"/>
                    <a:pt x="0" y="535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5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82;p38">
              <a:extLst>
                <a:ext uri="{FF2B5EF4-FFF2-40B4-BE49-F238E27FC236}">
                  <a16:creationId xmlns:a16="http://schemas.microsoft.com/office/drawing/2014/main" id="{3FE752F1-C636-4703-98EE-70AB3A75A20A}"/>
                </a:ext>
              </a:extLst>
            </p:cNvPr>
            <p:cNvSpPr/>
            <p:nvPr/>
          </p:nvSpPr>
          <p:spPr>
            <a:xfrm>
              <a:off x="2820400" y="3718625"/>
              <a:ext cx="26775" cy="26775"/>
            </a:xfrm>
            <a:custGeom>
              <a:avLst/>
              <a:gdLst/>
              <a:ahLst/>
              <a:cxnLst/>
              <a:rect l="l" t="t" r="r" b="b"/>
              <a:pathLst>
                <a:path w="1071" h="1071" extrusionOk="0">
                  <a:moveTo>
                    <a:pt x="535" y="0"/>
                  </a:moveTo>
                  <a:cubicBezTo>
                    <a:pt x="250" y="0"/>
                    <a:pt x="0" y="250"/>
                    <a:pt x="0" y="535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5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83;p38">
              <a:extLst>
                <a:ext uri="{FF2B5EF4-FFF2-40B4-BE49-F238E27FC236}">
                  <a16:creationId xmlns:a16="http://schemas.microsoft.com/office/drawing/2014/main" id="{BA52A583-A6FF-49FC-85F6-0A68D2FD517D}"/>
                </a:ext>
              </a:extLst>
            </p:cNvPr>
            <p:cNvSpPr/>
            <p:nvPr/>
          </p:nvSpPr>
          <p:spPr>
            <a:xfrm>
              <a:off x="2717350" y="3603525"/>
              <a:ext cx="186475" cy="281500"/>
            </a:xfrm>
            <a:custGeom>
              <a:avLst/>
              <a:gdLst/>
              <a:ahLst/>
              <a:cxnLst/>
              <a:rect l="l" t="t" r="r" b="b"/>
              <a:pathLst>
                <a:path w="7459" h="11260" extrusionOk="0">
                  <a:moveTo>
                    <a:pt x="4657" y="4337"/>
                  </a:moveTo>
                  <a:cubicBezTo>
                    <a:pt x="5103" y="4337"/>
                    <a:pt x="5460" y="4711"/>
                    <a:pt x="5460" y="5139"/>
                  </a:cubicBezTo>
                  <a:cubicBezTo>
                    <a:pt x="5460" y="5586"/>
                    <a:pt x="5103" y="5942"/>
                    <a:pt x="4657" y="5942"/>
                  </a:cubicBezTo>
                  <a:cubicBezTo>
                    <a:pt x="4229" y="5942"/>
                    <a:pt x="3854" y="5586"/>
                    <a:pt x="3854" y="5139"/>
                  </a:cubicBezTo>
                  <a:cubicBezTo>
                    <a:pt x="3854" y="4711"/>
                    <a:pt x="4229" y="4337"/>
                    <a:pt x="4657" y="4337"/>
                  </a:cubicBezTo>
                  <a:close/>
                  <a:moveTo>
                    <a:pt x="5086" y="1"/>
                  </a:moveTo>
                  <a:lnTo>
                    <a:pt x="4800" y="715"/>
                  </a:lnTo>
                  <a:lnTo>
                    <a:pt x="4425" y="554"/>
                  </a:lnTo>
                  <a:lnTo>
                    <a:pt x="2177" y="5978"/>
                  </a:lnTo>
                  <a:cubicBezTo>
                    <a:pt x="2070" y="6246"/>
                    <a:pt x="2106" y="6531"/>
                    <a:pt x="2284" y="6745"/>
                  </a:cubicBezTo>
                  <a:lnTo>
                    <a:pt x="2142" y="7102"/>
                  </a:lnTo>
                  <a:lnTo>
                    <a:pt x="2873" y="7405"/>
                  </a:lnTo>
                  <a:lnTo>
                    <a:pt x="3016" y="7066"/>
                  </a:lnTo>
                  <a:cubicBezTo>
                    <a:pt x="3301" y="7013"/>
                    <a:pt x="3533" y="6852"/>
                    <a:pt x="3658" y="6585"/>
                  </a:cubicBezTo>
                  <a:lnTo>
                    <a:pt x="3801" y="6210"/>
                  </a:lnTo>
                  <a:lnTo>
                    <a:pt x="5621" y="6210"/>
                  </a:lnTo>
                  <a:cubicBezTo>
                    <a:pt x="5692" y="6460"/>
                    <a:pt x="5728" y="6727"/>
                    <a:pt x="5728" y="6995"/>
                  </a:cubicBezTo>
                  <a:cubicBezTo>
                    <a:pt x="5728" y="8762"/>
                    <a:pt x="4301" y="10189"/>
                    <a:pt x="2534" y="10189"/>
                  </a:cubicBezTo>
                  <a:lnTo>
                    <a:pt x="0" y="10189"/>
                  </a:lnTo>
                  <a:lnTo>
                    <a:pt x="0" y="10992"/>
                  </a:lnTo>
                  <a:lnTo>
                    <a:pt x="0" y="11259"/>
                  </a:lnTo>
                  <a:lnTo>
                    <a:pt x="7459" y="11259"/>
                  </a:lnTo>
                  <a:lnTo>
                    <a:pt x="7459" y="10992"/>
                  </a:lnTo>
                  <a:lnTo>
                    <a:pt x="7459" y="10189"/>
                  </a:lnTo>
                  <a:lnTo>
                    <a:pt x="4925" y="10189"/>
                  </a:lnTo>
                  <a:cubicBezTo>
                    <a:pt x="5889" y="9457"/>
                    <a:pt x="6513" y="8298"/>
                    <a:pt x="6513" y="6995"/>
                  </a:cubicBezTo>
                  <a:cubicBezTo>
                    <a:pt x="6513" y="5657"/>
                    <a:pt x="5853" y="4461"/>
                    <a:pt x="4818" y="3748"/>
                  </a:cubicBezTo>
                  <a:lnTo>
                    <a:pt x="5889" y="1161"/>
                  </a:lnTo>
                  <a:lnTo>
                    <a:pt x="5532" y="1018"/>
                  </a:lnTo>
                  <a:lnTo>
                    <a:pt x="5817" y="286"/>
                  </a:lnTo>
                  <a:lnTo>
                    <a:pt x="508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" name="Google Shape;984;p38">
            <a:extLst>
              <a:ext uri="{FF2B5EF4-FFF2-40B4-BE49-F238E27FC236}">
                <a16:creationId xmlns:a16="http://schemas.microsoft.com/office/drawing/2014/main" id="{D76FA388-5044-4680-B89D-AE2CFCC4CB0F}"/>
              </a:ext>
            </a:extLst>
          </p:cNvPr>
          <p:cNvSpPr/>
          <p:nvPr/>
        </p:nvSpPr>
        <p:spPr>
          <a:xfrm>
            <a:off x="9383691" y="3050995"/>
            <a:ext cx="387478" cy="335143"/>
          </a:xfrm>
          <a:custGeom>
            <a:avLst/>
            <a:gdLst/>
            <a:ahLst/>
            <a:cxnLst/>
            <a:rect l="l" t="t" r="r" b="b"/>
            <a:pathLst>
              <a:path w="11724" h="9834" extrusionOk="0">
                <a:moveTo>
                  <a:pt x="3515" y="520"/>
                </a:moveTo>
                <a:cubicBezTo>
                  <a:pt x="3480" y="627"/>
                  <a:pt x="3462" y="769"/>
                  <a:pt x="3462" y="930"/>
                </a:cubicBezTo>
                <a:lnTo>
                  <a:pt x="3462" y="2125"/>
                </a:lnTo>
                <a:cubicBezTo>
                  <a:pt x="3462" y="2125"/>
                  <a:pt x="3194" y="1983"/>
                  <a:pt x="2927" y="1983"/>
                </a:cubicBezTo>
                <a:cubicBezTo>
                  <a:pt x="2677" y="1983"/>
                  <a:pt x="2409" y="2125"/>
                  <a:pt x="2409" y="2125"/>
                </a:cubicBezTo>
                <a:lnTo>
                  <a:pt x="2409" y="930"/>
                </a:lnTo>
                <a:cubicBezTo>
                  <a:pt x="2409" y="769"/>
                  <a:pt x="2391" y="627"/>
                  <a:pt x="2374" y="520"/>
                </a:cubicBezTo>
                <a:close/>
                <a:moveTo>
                  <a:pt x="6442" y="520"/>
                </a:moveTo>
                <a:cubicBezTo>
                  <a:pt x="6406" y="627"/>
                  <a:pt x="6388" y="769"/>
                  <a:pt x="6388" y="930"/>
                </a:cubicBezTo>
                <a:lnTo>
                  <a:pt x="6388" y="2125"/>
                </a:lnTo>
                <a:cubicBezTo>
                  <a:pt x="6388" y="2125"/>
                  <a:pt x="6138" y="1983"/>
                  <a:pt x="5871" y="1983"/>
                </a:cubicBezTo>
                <a:cubicBezTo>
                  <a:pt x="5603" y="1983"/>
                  <a:pt x="5335" y="2125"/>
                  <a:pt x="5335" y="2125"/>
                </a:cubicBezTo>
                <a:lnTo>
                  <a:pt x="5335" y="930"/>
                </a:lnTo>
                <a:cubicBezTo>
                  <a:pt x="5335" y="769"/>
                  <a:pt x="5318" y="627"/>
                  <a:pt x="5300" y="520"/>
                </a:cubicBezTo>
                <a:close/>
                <a:moveTo>
                  <a:pt x="9368" y="520"/>
                </a:moveTo>
                <a:cubicBezTo>
                  <a:pt x="9350" y="627"/>
                  <a:pt x="9332" y="769"/>
                  <a:pt x="9332" y="930"/>
                </a:cubicBezTo>
                <a:lnTo>
                  <a:pt x="9332" y="2125"/>
                </a:lnTo>
                <a:cubicBezTo>
                  <a:pt x="9332" y="2125"/>
                  <a:pt x="9065" y="1983"/>
                  <a:pt x="8797" y="1983"/>
                </a:cubicBezTo>
                <a:cubicBezTo>
                  <a:pt x="8529" y="1983"/>
                  <a:pt x="8262" y="2125"/>
                  <a:pt x="8262" y="2125"/>
                </a:cubicBezTo>
                <a:lnTo>
                  <a:pt x="8262" y="930"/>
                </a:lnTo>
                <a:cubicBezTo>
                  <a:pt x="8262" y="769"/>
                  <a:pt x="8244" y="627"/>
                  <a:pt x="8226" y="520"/>
                </a:cubicBezTo>
                <a:close/>
                <a:moveTo>
                  <a:pt x="10653" y="3321"/>
                </a:moveTo>
                <a:lnTo>
                  <a:pt x="10653" y="9048"/>
                </a:lnTo>
                <a:lnTo>
                  <a:pt x="1071" y="9048"/>
                </a:lnTo>
                <a:lnTo>
                  <a:pt x="1071" y="3321"/>
                </a:lnTo>
                <a:lnTo>
                  <a:pt x="1874" y="3321"/>
                </a:lnTo>
                <a:lnTo>
                  <a:pt x="1874" y="7443"/>
                </a:lnTo>
                <a:cubicBezTo>
                  <a:pt x="1874" y="8031"/>
                  <a:pt x="2356" y="8513"/>
                  <a:pt x="2927" y="8513"/>
                </a:cubicBezTo>
                <a:cubicBezTo>
                  <a:pt x="3533" y="8513"/>
                  <a:pt x="3997" y="8031"/>
                  <a:pt x="3997" y="7443"/>
                </a:cubicBezTo>
                <a:lnTo>
                  <a:pt x="3997" y="3321"/>
                </a:lnTo>
                <a:lnTo>
                  <a:pt x="4800" y="3321"/>
                </a:lnTo>
                <a:lnTo>
                  <a:pt x="4800" y="7443"/>
                </a:lnTo>
                <a:cubicBezTo>
                  <a:pt x="4800" y="8031"/>
                  <a:pt x="5282" y="8513"/>
                  <a:pt x="5871" y="8513"/>
                </a:cubicBezTo>
                <a:cubicBezTo>
                  <a:pt x="6459" y="8513"/>
                  <a:pt x="6923" y="8031"/>
                  <a:pt x="6923" y="7443"/>
                </a:cubicBezTo>
                <a:lnTo>
                  <a:pt x="6923" y="3321"/>
                </a:lnTo>
                <a:lnTo>
                  <a:pt x="7726" y="3321"/>
                </a:lnTo>
                <a:lnTo>
                  <a:pt x="7726" y="7443"/>
                </a:lnTo>
                <a:cubicBezTo>
                  <a:pt x="7726" y="8031"/>
                  <a:pt x="8208" y="8513"/>
                  <a:pt x="8797" y="8513"/>
                </a:cubicBezTo>
                <a:cubicBezTo>
                  <a:pt x="9386" y="8513"/>
                  <a:pt x="9850" y="8031"/>
                  <a:pt x="9850" y="7443"/>
                </a:cubicBezTo>
                <a:lnTo>
                  <a:pt x="9850" y="3321"/>
                </a:lnTo>
                <a:close/>
                <a:moveTo>
                  <a:pt x="1861" y="0"/>
                </a:moveTo>
                <a:cubicBezTo>
                  <a:pt x="1718" y="0"/>
                  <a:pt x="1623" y="118"/>
                  <a:pt x="1606" y="252"/>
                </a:cubicBezTo>
                <a:cubicBezTo>
                  <a:pt x="1606" y="359"/>
                  <a:pt x="1695" y="484"/>
                  <a:pt x="1803" y="520"/>
                </a:cubicBezTo>
                <a:cubicBezTo>
                  <a:pt x="1820" y="537"/>
                  <a:pt x="1874" y="645"/>
                  <a:pt x="1874" y="930"/>
                </a:cubicBezTo>
                <a:lnTo>
                  <a:pt x="1874" y="2786"/>
                </a:lnTo>
                <a:lnTo>
                  <a:pt x="1071" y="2786"/>
                </a:lnTo>
                <a:lnTo>
                  <a:pt x="1071" y="1590"/>
                </a:lnTo>
                <a:lnTo>
                  <a:pt x="536" y="1590"/>
                </a:lnTo>
                <a:lnTo>
                  <a:pt x="536" y="9048"/>
                </a:lnTo>
                <a:lnTo>
                  <a:pt x="0" y="9048"/>
                </a:lnTo>
                <a:lnTo>
                  <a:pt x="0" y="9833"/>
                </a:lnTo>
                <a:lnTo>
                  <a:pt x="11723" y="9833"/>
                </a:lnTo>
                <a:lnTo>
                  <a:pt x="11723" y="9048"/>
                </a:lnTo>
                <a:lnTo>
                  <a:pt x="11188" y="9048"/>
                </a:lnTo>
                <a:lnTo>
                  <a:pt x="11188" y="1590"/>
                </a:lnTo>
                <a:lnTo>
                  <a:pt x="10653" y="1590"/>
                </a:lnTo>
                <a:lnTo>
                  <a:pt x="10653" y="2786"/>
                </a:lnTo>
                <a:lnTo>
                  <a:pt x="9850" y="2786"/>
                </a:lnTo>
                <a:lnTo>
                  <a:pt x="9850" y="930"/>
                </a:lnTo>
                <a:cubicBezTo>
                  <a:pt x="9850" y="645"/>
                  <a:pt x="9921" y="537"/>
                  <a:pt x="9921" y="520"/>
                </a:cubicBezTo>
                <a:cubicBezTo>
                  <a:pt x="10046" y="484"/>
                  <a:pt x="10117" y="377"/>
                  <a:pt x="10117" y="252"/>
                </a:cubicBezTo>
                <a:cubicBezTo>
                  <a:pt x="10117" y="118"/>
                  <a:pt x="10024" y="0"/>
                  <a:pt x="9880" y="0"/>
                </a:cubicBezTo>
                <a:cubicBezTo>
                  <a:pt x="9870" y="0"/>
                  <a:pt x="9860" y="1"/>
                  <a:pt x="9850" y="2"/>
                </a:cubicBezTo>
                <a:lnTo>
                  <a:pt x="7744" y="2"/>
                </a:lnTo>
                <a:cubicBezTo>
                  <a:pt x="7735" y="1"/>
                  <a:pt x="7726" y="0"/>
                  <a:pt x="7717" y="0"/>
                </a:cubicBezTo>
                <a:cubicBezTo>
                  <a:pt x="7586" y="0"/>
                  <a:pt x="7475" y="118"/>
                  <a:pt x="7459" y="252"/>
                </a:cubicBezTo>
                <a:cubicBezTo>
                  <a:pt x="7459" y="359"/>
                  <a:pt x="7548" y="484"/>
                  <a:pt x="7655" y="520"/>
                </a:cubicBezTo>
                <a:cubicBezTo>
                  <a:pt x="7673" y="537"/>
                  <a:pt x="7726" y="645"/>
                  <a:pt x="7726" y="930"/>
                </a:cubicBezTo>
                <a:lnTo>
                  <a:pt x="7726" y="2786"/>
                </a:lnTo>
                <a:lnTo>
                  <a:pt x="6923" y="2786"/>
                </a:lnTo>
                <a:lnTo>
                  <a:pt x="6923" y="930"/>
                </a:lnTo>
                <a:cubicBezTo>
                  <a:pt x="6923" y="645"/>
                  <a:pt x="6995" y="537"/>
                  <a:pt x="6995" y="520"/>
                </a:cubicBezTo>
                <a:cubicBezTo>
                  <a:pt x="7120" y="484"/>
                  <a:pt x="7191" y="377"/>
                  <a:pt x="7191" y="252"/>
                </a:cubicBezTo>
                <a:cubicBezTo>
                  <a:pt x="7191" y="118"/>
                  <a:pt x="7097" y="0"/>
                  <a:pt x="6954" y="0"/>
                </a:cubicBezTo>
                <a:cubicBezTo>
                  <a:pt x="6944" y="0"/>
                  <a:pt x="6934" y="1"/>
                  <a:pt x="6923" y="2"/>
                </a:cubicBezTo>
                <a:lnTo>
                  <a:pt x="4818" y="2"/>
                </a:lnTo>
                <a:cubicBezTo>
                  <a:pt x="4808" y="1"/>
                  <a:pt x="4798" y="0"/>
                  <a:pt x="4788" y="0"/>
                </a:cubicBezTo>
                <a:cubicBezTo>
                  <a:pt x="4644" y="0"/>
                  <a:pt x="4549" y="118"/>
                  <a:pt x="4532" y="252"/>
                </a:cubicBezTo>
                <a:cubicBezTo>
                  <a:pt x="4532" y="359"/>
                  <a:pt x="4622" y="484"/>
                  <a:pt x="4729" y="520"/>
                </a:cubicBezTo>
                <a:cubicBezTo>
                  <a:pt x="4747" y="537"/>
                  <a:pt x="4800" y="645"/>
                  <a:pt x="4800" y="930"/>
                </a:cubicBezTo>
                <a:lnTo>
                  <a:pt x="4800" y="2786"/>
                </a:lnTo>
                <a:lnTo>
                  <a:pt x="3997" y="2786"/>
                </a:lnTo>
                <a:lnTo>
                  <a:pt x="3997" y="930"/>
                </a:lnTo>
                <a:cubicBezTo>
                  <a:pt x="3997" y="645"/>
                  <a:pt x="4051" y="537"/>
                  <a:pt x="4069" y="520"/>
                </a:cubicBezTo>
                <a:cubicBezTo>
                  <a:pt x="4193" y="484"/>
                  <a:pt x="4265" y="377"/>
                  <a:pt x="4265" y="252"/>
                </a:cubicBezTo>
                <a:cubicBezTo>
                  <a:pt x="4265" y="118"/>
                  <a:pt x="4171" y="0"/>
                  <a:pt x="4028" y="0"/>
                </a:cubicBezTo>
                <a:cubicBezTo>
                  <a:pt x="4018" y="0"/>
                  <a:pt x="4008" y="1"/>
                  <a:pt x="3997" y="2"/>
                </a:cubicBezTo>
                <a:lnTo>
                  <a:pt x="1892" y="2"/>
                </a:lnTo>
                <a:cubicBezTo>
                  <a:pt x="1881" y="1"/>
                  <a:pt x="1871" y="0"/>
                  <a:pt x="186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1" name="Google Shape;985;p38">
            <a:extLst>
              <a:ext uri="{FF2B5EF4-FFF2-40B4-BE49-F238E27FC236}">
                <a16:creationId xmlns:a16="http://schemas.microsoft.com/office/drawing/2014/main" id="{0CD72A8E-F162-49DD-B428-CDA8B37D27C1}"/>
              </a:ext>
            </a:extLst>
          </p:cNvPr>
          <p:cNvGrpSpPr/>
          <p:nvPr/>
        </p:nvGrpSpPr>
        <p:grpSpPr>
          <a:xfrm>
            <a:off x="3024770" y="3721267"/>
            <a:ext cx="332053" cy="363054"/>
            <a:chOff x="3927075" y="3612900"/>
            <a:chExt cx="251175" cy="266325"/>
          </a:xfrm>
        </p:grpSpPr>
        <p:sp>
          <p:nvSpPr>
            <p:cNvPr id="132" name="Google Shape;986;p38">
              <a:extLst>
                <a:ext uri="{FF2B5EF4-FFF2-40B4-BE49-F238E27FC236}">
                  <a16:creationId xmlns:a16="http://schemas.microsoft.com/office/drawing/2014/main" id="{4C8EFDED-2AAE-4968-8E7F-6B64A2B502B9}"/>
                </a:ext>
              </a:extLst>
            </p:cNvPr>
            <p:cNvSpPr/>
            <p:nvPr/>
          </p:nvSpPr>
          <p:spPr>
            <a:xfrm>
              <a:off x="4031450" y="37262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1"/>
                  </a:moveTo>
                  <a:cubicBezTo>
                    <a:pt x="358" y="1"/>
                    <a:pt x="1" y="357"/>
                    <a:pt x="1" y="786"/>
                  </a:cubicBezTo>
                  <a:cubicBezTo>
                    <a:pt x="1" y="1232"/>
                    <a:pt x="358" y="1589"/>
                    <a:pt x="804" y="1589"/>
                  </a:cubicBezTo>
                  <a:cubicBezTo>
                    <a:pt x="1250" y="1589"/>
                    <a:pt x="1607" y="1232"/>
                    <a:pt x="1607" y="786"/>
                  </a:cubicBezTo>
                  <a:cubicBezTo>
                    <a:pt x="1607" y="357"/>
                    <a:pt x="1250" y="1"/>
                    <a:pt x="8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87;p38">
              <a:extLst>
                <a:ext uri="{FF2B5EF4-FFF2-40B4-BE49-F238E27FC236}">
                  <a16:creationId xmlns:a16="http://schemas.microsoft.com/office/drawing/2014/main" id="{07FE1D53-8FF2-49E4-BD73-3C90B2A5DD17}"/>
                </a:ext>
              </a:extLst>
            </p:cNvPr>
            <p:cNvSpPr/>
            <p:nvPr/>
          </p:nvSpPr>
          <p:spPr>
            <a:xfrm>
              <a:off x="3927075" y="3612900"/>
              <a:ext cx="251175" cy="266325"/>
            </a:xfrm>
            <a:custGeom>
              <a:avLst/>
              <a:gdLst/>
              <a:ahLst/>
              <a:cxnLst/>
              <a:rect l="l" t="t" r="r" b="b"/>
              <a:pathLst>
                <a:path w="10047" h="10653" extrusionOk="0">
                  <a:moveTo>
                    <a:pt x="4979" y="536"/>
                  </a:moveTo>
                  <a:cubicBezTo>
                    <a:pt x="5389" y="536"/>
                    <a:pt x="5889" y="1249"/>
                    <a:pt x="6228" y="2463"/>
                  </a:cubicBezTo>
                  <a:cubicBezTo>
                    <a:pt x="5853" y="2606"/>
                    <a:pt x="5425" y="2766"/>
                    <a:pt x="5014" y="2945"/>
                  </a:cubicBezTo>
                  <a:cubicBezTo>
                    <a:pt x="4586" y="2748"/>
                    <a:pt x="4158" y="2570"/>
                    <a:pt x="3748" y="2445"/>
                  </a:cubicBezTo>
                  <a:cubicBezTo>
                    <a:pt x="4069" y="1232"/>
                    <a:pt x="4586" y="536"/>
                    <a:pt x="4979" y="536"/>
                  </a:cubicBezTo>
                  <a:close/>
                  <a:moveTo>
                    <a:pt x="6353" y="2980"/>
                  </a:moveTo>
                  <a:cubicBezTo>
                    <a:pt x="6406" y="3230"/>
                    <a:pt x="6442" y="3480"/>
                    <a:pt x="6478" y="3747"/>
                  </a:cubicBezTo>
                  <a:cubicBezTo>
                    <a:pt x="6335" y="3658"/>
                    <a:pt x="6210" y="3569"/>
                    <a:pt x="6049" y="3480"/>
                  </a:cubicBezTo>
                  <a:cubicBezTo>
                    <a:pt x="5907" y="3408"/>
                    <a:pt x="5782" y="3337"/>
                    <a:pt x="5639" y="3248"/>
                  </a:cubicBezTo>
                  <a:cubicBezTo>
                    <a:pt x="5871" y="3141"/>
                    <a:pt x="6121" y="3069"/>
                    <a:pt x="6353" y="2980"/>
                  </a:cubicBezTo>
                  <a:close/>
                  <a:moveTo>
                    <a:pt x="3605" y="2962"/>
                  </a:moveTo>
                  <a:cubicBezTo>
                    <a:pt x="3855" y="3034"/>
                    <a:pt x="4122" y="3141"/>
                    <a:pt x="4390" y="3248"/>
                  </a:cubicBezTo>
                  <a:cubicBezTo>
                    <a:pt x="4265" y="3319"/>
                    <a:pt x="4122" y="3391"/>
                    <a:pt x="3980" y="3480"/>
                  </a:cubicBezTo>
                  <a:cubicBezTo>
                    <a:pt x="3819" y="3587"/>
                    <a:pt x="3658" y="3694"/>
                    <a:pt x="3480" y="3801"/>
                  </a:cubicBezTo>
                  <a:cubicBezTo>
                    <a:pt x="3516" y="3498"/>
                    <a:pt x="3551" y="3230"/>
                    <a:pt x="3605" y="2962"/>
                  </a:cubicBezTo>
                  <a:close/>
                  <a:moveTo>
                    <a:pt x="1785" y="2623"/>
                  </a:moveTo>
                  <a:cubicBezTo>
                    <a:pt x="2178" y="2623"/>
                    <a:pt x="2606" y="2695"/>
                    <a:pt x="3087" y="2820"/>
                  </a:cubicBezTo>
                  <a:cubicBezTo>
                    <a:pt x="2998" y="3230"/>
                    <a:pt x="2927" y="3712"/>
                    <a:pt x="2891" y="4194"/>
                  </a:cubicBezTo>
                  <a:cubicBezTo>
                    <a:pt x="2517" y="4461"/>
                    <a:pt x="2178" y="4711"/>
                    <a:pt x="1892" y="4996"/>
                  </a:cubicBezTo>
                  <a:cubicBezTo>
                    <a:pt x="1000" y="4086"/>
                    <a:pt x="625" y="3284"/>
                    <a:pt x="821" y="2927"/>
                  </a:cubicBezTo>
                  <a:cubicBezTo>
                    <a:pt x="946" y="2730"/>
                    <a:pt x="1285" y="2623"/>
                    <a:pt x="1785" y="2623"/>
                  </a:cubicBezTo>
                  <a:close/>
                  <a:moveTo>
                    <a:pt x="8244" y="2623"/>
                  </a:moveTo>
                  <a:cubicBezTo>
                    <a:pt x="8726" y="2623"/>
                    <a:pt x="9083" y="2748"/>
                    <a:pt x="9208" y="2927"/>
                  </a:cubicBezTo>
                  <a:cubicBezTo>
                    <a:pt x="9404" y="3284"/>
                    <a:pt x="9047" y="4086"/>
                    <a:pt x="8137" y="4996"/>
                  </a:cubicBezTo>
                  <a:cubicBezTo>
                    <a:pt x="7816" y="4693"/>
                    <a:pt x="7459" y="4408"/>
                    <a:pt x="7049" y="4122"/>
                  </a:cubicBezTo>
                  <a:cubicBezTo>
                    <a:pt x="7013" y="3676"/>
                    <a:pt x="6941" y="3230"/>
                    <a:pt x="6852" y="2837"/>
                  </a:cubicBezTo>
                  <a:cubicBezTo>
                    <a:pt x="7352" y="2695"/>
                    <a:pt x="7851" y="2623"/>
                    <a:pt x="8244" y="2623"/>
                  </a:cubicBezTo>
                  <a:close/>
                  <a:moveTo>
                    <a:pt x="2856" y="4872"/>
                  </a:moveTo>
                  <a:cubicBezTo>
                    <a:pt x="2856" y="5032"/>
                    <a:pt x="2856" y="5175"/>
                    <a:pt x="2856" y="5318"/>
                  </a:cubicBezTo>
                  <a:cubicBezTo>
                    <a:pt x="2856" y="5496"/>
                    <a:pt x="2856" y="5674"/>
                    <a:pt x="2856" y="5835"/>
                  </a:cubicBezTo>
                  <a:cubicBezTo>
                    <a:pt x="2659" y="5674"/>
                    <a:pt x="2463" y="5514"/>
                    <a:pt x="2285" y="5353"/>
                  </a:cubicBezTo>
                  <a:cubicBezTo>
                    <a:pt x="2463" y="5193"/>
                    <a:pt x="2659" y="5032"/>
                    <a:pt x="2856" y="4872"/>
                  </a:cubicBezTo>
                  <a:close/>
                  <a:moveTo>
                    <a:pt x="7102" y="4818"/>
                  </a:moveTo>
                  <a:cubicBezTo>
                    <a:pt x="7334" y="5014"/>
                    <a:pt x="7548" y="5193"/>
                    <a:pt x="7744" y="5371"/>
                  </a:cubicBezTo>
                  <a:cubicBezTo>
                    <a:pt x="7548" y="5550"/>
                    <a:pt x="7334" y="5728"/>
                    <a:pt x="7102" y="5906"/>
                  </a:cubicBezTo>
                  <a:cubicBezTo>
                    <a:pt x="7102" y="5710"/>
                    <a:pt x="7102" y="5532"/>
                    <a:pt x="7102" y="5335"/>
                  </a:cubicBezTo>
                  <a:cubicBezTo>
                    <a:pt x="7102" y="5157"/>
                    <a:pt x="7102" y="4979"/>
                    <a:pt x="7102" y="4818"/>
                  </a:cubicBezTo>
                  <a:close/>
                  <a:moveTo>
                    <a:pt x="5014" y="3551"/>
                  </a:moveTo>
                  <a:cubicBezTo>
                    <a:pt x="5264" y="3658"/>
                    <a:pt x="5514" y="3801"/>
                    <a:pt x="5782" y="3944"/>
                  </a:cubicBezTo>
                  <a:cubicBezTo>
                    <a:pt x="6049" y="4104"/>
                    <a:pt x="6317" y="4265"/>
                    <a:pt x="6549" y="4425"/>
                  </a:cubicBezTo>
                  <a:cubicBezTo>
                    <a:pt x="6585" y="4711"/>
                    <a:pt x="6585" y="5014"/>
                    <a:pt x="6585" y="5318"/>
                  </a:cubicBezTo>
                  <a:cubicBezTo>
                    <a:pt x="6585" y="5657"/>
                    <a:pt x="6567" y="5978"/>
                    <a:pt x="6531" y="6299"/>
                  </a:cubicBezTo>
                  <a:cubicBezTo>
                    <a:pt x="6317" y="6424"/>
                    <a:pt x="6103" y="6567"/>
                    <a:pt x="5853" y="6709"/>
                  </a:cubicBezTo>
                  <a:cubicBezTo>
                    <a:pt x="5585" y="6870"/>
                    <a:pt x="5300" y="7030"/>
                    <a:pt x="5014" y="7155"/>
                  </a:cubicBezTo>
                  <a:cubicBezTo>
                    <a:pt x="4747" y="7030"/>
                    <a:pt x="4461" y="6870"/>
                    <a:pt x="4176" y="6709"/>
                  </a:cubicBezTo>
                  <a:cubicBezTo>
                    <a:pt x="3908" y="6549"/>
                    <a:pt x="3658" y="6388"/>
                    <a:pt x="3409" y="6228"/>
                  </a:cubicBezTo>
                  <a:cubicBezTo>
                    <a:pt x="3391" y="5942"/>
                    <a:pt x="3391" y="5657"/>
                    <a:pt x="3391" y="5318"/>
                  </a:cubicBezTo>
                  <a:cubicBezTo>
                    <a:pt x="3391" y="5032"/>
                    <a:pt x="3391" y="4764"/>
                    <a:pt x="3409" y="4479"/>
                  </a:cubicBezTo>
                  <a:cubicBezTo>
                    <a:pt x="3676" y="4301"/>
                    <a:pt x="3944" y="4122"/>
                    <a:pt x="4265" y="3944"/>
                  </a:cubicBezTo>
                  <a:cubicBezTo>
                    <a:pt x="4515" y="3801"/>
                    <a:pt x="4765" y="3658"/>
                    <a:pt x="5014" y="3551"/>
                  </a:cubicBezTo>
                  <a:close/>
                  <a:moveTo>
                    <a:pt x="6478" y="6959"/>
                  </a:moveTo>
                  <a:cubicBezTo>
                    <a:pt x="6424" y="7227"/>
                    <a:pt x="6388" y="7477"/>
                    <a:pt x="6353" y="7691"/>
                  </a:cubicBezTo>
                  <a:cubicBezTo>
                    <a:pt x="6121" y="7619"/>
                    <a:pt x="5871" y="7530"/>
                    <a:pt x="5639" y="7423"/>
                  </a:cubicBezTo>
                  <a:cubicBezTo>
                    <a:pt x="5800" y="7352"/>
                    <a:pt x="5960" y="7262"/>
                    <a:pt x="6121" y="7155"/>
                  </a:cubicBezTo>
                  <a:cubicBezTo>
                    <a:pt x="6246" y="7102"/>
                    <a:pt x="6371" y="7030"/>
                    <a:pt x="6478" y="6959"/>
                  </a:cubicBezTo>
                  <a:close/>
                  <a:moveTo>
                    <a:pt x="3480" y="6906"/>
                  </a:moveTo>
                  <a:lnTo>
                    <a:pt x="3480" y="6906"/>
                  </a:lnTo>
                  <a:cubicBezTo>
                    <a:pt x="3641" y="7013"/>
                    <a:pt x="3766" y="7084"/>
                    <a:pt x="3926" y="7173"/>
                  </a:cubicBezTo>
                  <a:cubicBezTo>
                    <a:pt x="4069" y="7262"/>
                    <a:pt x="4229" y="7352"/>
                    <a:pt x="4390" y="7423"/>
                  </a:cubicBezTo>
                  <a:cubicBezTo>
                    <a:pt x="4122" y="7530"/>
                    <a:pt x="3873" y="7637"/>
                    <a:pt x="3623" y="7709"/>
                  </a:cubicBezTo>
                  <a:cubicBezTo>
                    <a:pt x="3569" y="7459"/>
                    <a:pt x="3534" y="7191"/>
                    <a:pt x="3480" y="6906"/>
                  </a:cubicBezTo>
                  <a:close/>
                  <a:moveTo>
                    <a:pt x="1910" y="5728"/>
                  </a:moveTo>
                  <a:cubicBezTo>
                    <a:pt x="2213" y="5996"/>
                    <a:pt x="2552" y="6263"/>
                    <a:pt x="2909" y="6531"/>
                  </a:cubicBezTo>
                  <a:cubicBezTo>
                    <a:pt x="2945" y="6995"/>
                    <a:pt x="3016" y="7441"/>
                    <a:pt x="3105" y="7851"/>
                  </a:cubicBezTo>
                  <a:cubicBezTo>
                    <a:pt x="2659" y="7976"/>
                    <a:pt x="2231" y="8030"/>
                    <a:pt x="1856" y="8030"/>
                  </a:cubicBezTo>
                  <a:cubicBezTo>
                    <a:pt x="1375" y="8030"/>
                    <a:pt x="1018" y="7905"/>
                    <a:pt x="911" y="7726"/>
                  </a:cubicBezTo>
                  <a:cubicBezTo>
                    <a:pt x="697" y="7387"/>
                    <a:pt x="1053" y="6602"/>
                    <a:pt x="1910" y="5728"/>
                  </a:cubicBezTo>
                  <a:close/>
                  <a:moveTo>
                    <a:pt x="8137" y="5728"/>
                  </a:moveTo>
                  <a:cubicBezTo>
                    <a:pt x="8976" y="6602"/>
                    <a:pt x="9332" y="7387"/>
                    <a:pt x="9136" y="7726"/>
                  </a:cubicBezTo>
                  <a:cubicBezTo>
                    <a:pt x="9011" y="7923"/>
                    <a:pt x="8672" y="8030"/>
                    <a:pt x="8173" y="8030"/>
                  </a:cubicBezTo>
                  <a:cubicBezTo>
                    <a:pt x="7780" y="8030"/>
                    <a:pt x="7334" y="7958"/>
                    <a:pt x="6870" y="7851"/>
                  </a:cubicBezTo>
                  <a:cubicBezTo>
                    <a:pt x="6941" y="7441"/>
                    <a:pt x="7013" y="7030"/>
                    <a:pt x="7049" y="6584"/>
                  </a:cubicBezTo>
                  <a:cubicBezTo>
                    <a:pt x="7459" y="6299"/>
                    <a:pt x="7816" y="6031"/>
                    <a:pt x="8137" y="5728"/>
                  </a:cubicBezTo>
                  <a:close/>
                  <a:moveTo>
                    <a:pt x="5014" y="7744"/>
                  </a:moveTo>
                  <a:cubicBezTo>
                    <a:pt x="5425" y="7923"/>
                    <a:pt x="5835" y="8083"/>
                    <a:pt x="6210" y="8208"/>
                  </a:cubicBezTo>
                  <a:cubicBezTo>
                    <a:pt x="5871" y="9421"/>
                    <a:pt x="5389" y="10117"/>
                    <a:pt x="4979" y="10117"/>
                  </a:cubicBezTo>
                  <a:cubicBezTo>
                    <a:pt x="4586" y="10117"/>
                    <a:pt x="4069" y="9421"/>
                    <a:pt x="3748" y="8226"/>
                  </a:cubicBezTo>
                  <a:cubicBezTo>
                    <a:pt x="4158" y="8101"/>
                    <a:pt x="4586" y="7940"/>
                    <a:pt x="5014" y="7744"/>
                  </a:cubicBezTo>
                  <a:close/>
                  <a:moveTo>
                    <a:pt x="4979" y="0"/>
                  </a:moveTo>
                  <a:cubicBezTo>
                    <a:pt x="4265" y="0"/>
                    <a:pt x="3605" y="910"/>
                    <a:pt x="3230" y="2302"/>
                  </a:cubicBezTo>
                  <a:cubicBezTo>
                    <a:pt x="2695" y="2159"/>
                    <a:pt x="2213" y="2088"/>
                    <a:pt x="1803" y="2088"/>
                  </a:cubicBezTo>
                  <a:cubicBezTo>
                    <a:pt x="1107" y="2088"/>
                    <a:pt x="590" y="2267"/>
                    <a:pt x="375" y="2659"/>
                  </a:cubicBezTo>
                  <a:cubicBezTo>
                    <a:pt x="1" y="3301"/>
                    <a:pt x="482" y="4318"/>
                    <a:pt x="1517" y="5353"/>
                  </a:cubicBezTo>
                  <a:cubicBezTo>
                    <a:pt x="536" y="6370"/>
                    <a:pt x="72" y="7352"/>
                    <a:pt x="447" y="7976"/>
                  </a:cubicBezTo>
                  <a:cubicBezTo>
                    <a:pt x="661" y="8369"/>
                    <a:pt x="1178" y="8547"/>
                    <a:pt x="1856" y="8547"/>
                  </a:cubicBezTo>
                  <a:cubicBezTo>
                    <a:pt x="2267" y="8547"/>
                    <a:pt x="2731" y="8494"/>
                    <a:pt x="3230" y="8369"/>
                  </a:cubicBezTo>
                  <a:cubicBezTo>
                    <a:pt x="3623" y="9743"/>
                    <a:pt x="4265" y="10653"/>
                    <a:pt x="4979" y="10653"/>
                  </a:cubicBezTo>
                  <a:cubicBezTo>
                    <a:pt x="5693" y="10653"/>
                    <a:pt x="6353" y="9743"/>
                    <a:pt x="6727" y="8369"/>
                  </a:cubicBezTo>
                  <a:cubicBezTo>
                    <a:pt x="7245" y="8494"/>
                    <a:pt x="7727" y="8583"/>
                    <a:pt x="8155" y="8583"/>
                  </a:cubicBezTo>
                  <a:cubicBezTo>
                    <a:pt x="8851" y="8583"/>
                    <a:pt x="9350" y="8387"/>
                    <a:pt x="9582" y="8012"/>
                  </a:cubicBezTo>
                  <a:cubicBezTo>
                    <a:pt x="9939" y="7387"/>
                    <a:pt x="9493" y="6388"/>
                    <a:pt x="8512" y="5389"/>
                  </a:cubicBezTo>
                  <a:cubicBezTo>
                    <a:pt x="9564" y="4336"/>
                    <a:pt x="10046" y="3301"/>
                    <a:pt x="9671" y="2659"/>
                  </a:cubicBezTo>
                  <a:cubicBezTo>
                    <a:pt x="9439" y="2284"/>
                    <a:pt x="8940" y="2106"/>
                    <a:pt x="8244" y="2106"/>
                  </a:cubicBezTo>
                  <a:cubicBezTo>
                    <a:pt x="7798" y="2106"/>
                    <a:pt x="7298" y="2177"/>
                    <a:pt x="6745" y="2320"/>
                  </a:cubicBezTo>
                  <a:cubicBezTo>
                    <a:pt x="6353" y="928"/>
                    <a:pt x="5710" y="0"/>
                    <a:pt x="497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988;p38">
            <a:extLst>
              <a:ext uri="{FF2B5EF4-FFF2-40B4-BE49-F238E27FC236}">
                <a16:creationId xmlns:a16="http://schemas.microsoft.com/office/drawing/2014/main" id="{4085ABBA-7325-4D0B-BF27-596B07F53276}"/>
              </a:ext>
            </a:extLst>
          </p:cNvPr>
          <p:cNvGrpSpPr/>
          <p:nvPr/>
        </p:nvGrpSpPr>
        <p:grpSpPr>
          <a:xfrm>
            <a:off x="3552875" y="3780864"/>
            <a:ext cx="336152" cy="347241"/>
            <a:chOff x="4324975" y="3617800"/>
            <a:chExt cx="254275" cy="254725"/>
          </a:xfrm>
        </p:grpSpPr>
        <p:sp>
          <p:nvSpPr>
            <p:cNvPr id="135" name="Google Shape;989;p38">
              <a:extLst>
                <a:ext uri="{FF2B5EF4-FFF2-40B4-BE49-F238E27FC236}">
                  <a16:creationId xmlns:a16="http://schemas.microsoft.com/office/drawing/2014/main" id="{868B8812-DCE3-41FD-BE18-B8C7D90100A3}"/>
                </a:ext>
              </a:extLst>
            </p:cNvPr>
            <p:cNvSpPr/>
            <p:nvPr/>
          </p:nvSpPr>
          <p:spPr>
            <a:xfrm>
              <a:off x="4347275" y="3641900"/>
              <a:ext cx="186025" cy="230625"/>
            </a:xfrm>
            <a:custGeom>
              <a:avLst/>
              <a:gdLst/>
              <a:ahLst/>
              <a:cxnLst/>
              <a:rect l="l" t="t" r="r" b="b"/>
              <a:pathLst>
                <a:path w="7441" h="9225" extrusionOk="0">
                  <a:moveTo>
                    <a:pt x="3819" y="3747"/>
                  </a:moveTo>
                  <a:lnTo>
                    <a:pt x="3819" y="5228"/>
                  </a:lnTo>
                  <a:lnTo>
                    <a:pt x="3212" y="5228"/>
                  </a:lnTo>
                  <a:lnTo>
                    <a:pt x="3819" y="3747"/>
                  </a:lnTo>
                  <a:close/>
                  <a:moveTo>
                    <a:pt x="4354" y="3747"/>
                  </a:moveTo>
                  <a:lnTo>
                    <a:pt x="4979" y="5228"/>
                  </a:lnTo>
                  <a:lnTo>
                    <a:pt x="4354" y="5228"/>
                  </a:lnTo>
                  <a:lnTo>
                    <a:pt x="4354" y="3747"/>
                  </a:lnTo>
                  <a:close/>
                  <a:moveTo>
                    <a:pt x="6923" y="0"/>
                  </a:moveTo>
                  <a:lnTo>
                    <a:pt x="0" y="2873"/>
                  </a:lnTo>
                  <a:lnTo>
                    <a:pt x="500" y="4104"/>
                  </a:lnTo>
                  <a:lnTo>
                    <a:pt x="3623" y="2802"/>
                  </a:lnTo>
                  <a:lnTo>
                    <a:pt x="1339" y="8315"/>
                  </a:lnTo>
                  <a:cubicBezTo>
                    <a:pt x="1303" y="8458"/>
                    <a:pt x="1357" y="8618"/>
                    <a:pt x="1499" y="8672"/>
                  </a:cubicBezTo>
                  <a:cubicBezTo>
                    <a:pt x="1535" y="8690"/>
                    <a:pt x="1571" y="8690"/>
                    <a:pt x="1588" y="8690"/>
                  </a:cubicBezTo>
                  <a:cubicBezTo>
                    <a:pt x="1696" y="8690"/>
                    <a:pt x="1803" y="8618"/>
                    <a:pt x="1838" y="8529"/>
                  </a:cubicBezTo>
                  <a:lnTo>
                    <a:pt x="2980" y="5763"/>
                  </a:lnTo>
                  <a:lnTo>
                    <a:pt x="3819" y="5763"/>
                  </a:lnTo>
                  <a:lnTo>
                    <a:pt x="3819" y="8957"/>
                  </a:lnTo>
                  <a:cubicBezTo>
                    <a:pt x="3819" y="9100"/>
                    <a:pt x="3944" y="9225"/>
                    <a:pt x="4086" y="9225"/>
                  </a:cubicBezTo>
                  <a:cubicBezTo>
                    <a:pt x="4229" y="9225"/>
                    <a:pt x="4354" y="9100"/>
                    <a:pt x="4354" y="8957"/>
                  </a:cubicBezTo>
                  <a:lnTo>
                    <a:pt x="4354" y="5763"/>
                  </a:lnTo>
                  <a:lnTo>
                    <a:pt x="5193" y="5763"/>
                  </a:lnTo>
                  <a:lnTo>
                    <a:pt x="6335" y="8529"/>
                  </a:lnTo>
                  <a:cubicBezTo>
                    <a:pt x="6370" y="8636"/>
                    <a:pt x="6477" y="8690"/>
                    <a:pt x="6567" y="8690"/>
                  </a:cubicBezTo>
                  <a:cubicBezTo>
                    <a:pt x="6620" y="8690"/>
                    <a:pt x="6638" y="8690"/>
                    <a:pt x="6674" y="8672"/>
                  </a:cubicBezTo>
                  <a:cubicBezTo>
                    <a:pt x="6816" y="8618"/>
                    <a:pt x="6888" y="8458"/>
                    <a:pt x="6816" y="8315"/>
                  </a:cubicBezTo>
                  <a:lnTo>
                    <a:pt x="4425" y="2498"/>
                  </a:lnTo>
                  <a:lnTo>
                    <a:pt x="7441" y="1231"/>
                  </a:lnTo>
                  <a:lnTo>
                    <a:pt x="69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90;p38">
              <a:extLst>
                <a:ext uri="{FF2B5EF4-FFF2-40B4-BE49-F238E27FC236}">
                  <a16:creationId xmlns:a16="http://schemas.microsoft.com/office/drawing/2014/main" id="{F6A8CFB8-74E9-4853-9D48-B2CC1606819D}"/>
                </a:ext>
              </a:extLst>
            </p:cNvPr>
            <p:cNvSpPr/>
            <p:nvPr/>
          </p:nvSpPr>
          <p:spPr>
            <a:xfrm>
              <a:off x="4324975" y="3727975"/>
              <a:ext cx="18750" cy="17875"/>
            </a:xfrm>
            <a:custGeom>
              <a:avLst/>
              <a:gdLst/>
              <a:ahLst/>
              <a:cxnLst/>
              <a:rect l="l" t="t" r="r" b="b"/>
              <a:pathLst>
                <a:path w="750" h="715" extrusionOk="0">
                  <a:moveTo>
                    <a:pt x="536" y="1"/>
                  </a:moveTo>
                  <a:lnTo>
                    <a:pt x="0" y="233"/>
                  </a:lnTo>
                  <a:lnTo>
                    <a:pt x="197" y="715"/>
                  </a:lnTo>
                  <a:lnTo>
                    <a:pt x="750" y="500"/>
                  </a:lnTo>
                  <a:lnTo>
                    <a:pt x="53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91;p38">
              <a:extLst>
                <a:ext uri="{FF2B5EF4-FFF2-40B4-BE49-F238E27FC236}">
                  <a16:creationId xmlns:a16="http://schemas.microsoft.com/office/drawing/2014/main" id="{64567289-310D-41C7-B9E1-8643C1AD0234}"/>
                </a:ext>
              </a:extLst>
            </p:cNvPr>
            <p:cNvSpPr/>
            <p:nvPr/>
          </p:nvSpPr>
          <p:spPr>
            <a:xfrm>
              <a:off x="4529725" y="3617800"/>
              <a:ext cx="49525" cy="55800"/>
            </a:xfrm>
            <a:custGeom>
              <a:avLst/>
              <a:gdLst/>
              <a:ahLst/>
              <a:cxnLst/>
              <a:rect l="l" t="t" r="r" b="b"/>
              <a:pathLst>
                <a:path w="1981" h="2232" extrusionOk="0">
                  <a:moveTo>
                    <a:pt x="1267" y="1"/>
                  </a:moveTo>
                  <a:lnTo>
                    <a:pt x="0" y="500"/>
                  </a:lnTo>
                  <a:lnTo>
                    <a:pt x="714" y="2231"/>
                  </a:lnTo>
                  <a:lnTo>
                    <a:pt x="1981" y="1731"/>
                  </a:lnTo>
                  <a:lnTo>
                    <a:pt x="12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" name="Google Shape;992;p38">
            <a:extLst>
              <a:ext uri="{FF2B5EF4-FFF2-40B4-BE49-F238E27FC236}">
                <a16:creationId xmlns:a16="http://schemas.microsoft.com/office/drawing/2014/main" id="{08654571-49DB-4F98-A016-2137A58BA43A}"/>
              </a:ext>
            </a:extLst>
          </p:cNvPr>
          <p:cNvGrpSpPr/>
          <p:nvPr/>
        </p:nvGrpSpPr>
        <p:grpSpPr>
          <a:xfrm>
            <a:off x="4086534" y="3846536"/>
            <a:ext cx="399872" cy="217737"/>
            <a:chOff x="4728650" y="3665975"/>
            <a:chExt cx="302475" cy="159725"/>
          </a:xfrm>
        </p:grpSpPr>
        <p:sp>
          <p:nvSpPr>
            <p:cNvPr id="139" name="Google Shape;993;p38">
              <a:extLst>
                <a:ext uri="{FF2B5EF4-FFF2-40B4-BE49-F238E27FC236}">
                  <a16:creationId xmlns:a16="http://schemas.microsoft.com/office/drawing/2014/main" id="{66DD54F0-04E8-4A3B-8A47-8519EFA557EF}"/>
                </a:ext>
              </a:extLst>
            </p:cNvPr>
            <p:cNvSpPr/>
            <p:nvPr/>
          </p:nvSpPr>
          <p:spPr>
            <a:xfrm>
              <a:off x="4728650" y="3665975"/>
              <a:ext cx="302475" cy="147225"/>
            </a:xfrm>
            <a:custGeom>
              <a:avLst/>
              <a:gdLst/>
              <a:ahLst/>
              <a:cxnLst/>
              <a:rect l="l" t="t" r="r" b="b"/>
              <a:pathLst>
                <a:path w="12099" h="5889" extrusionOk="0">
                  <a:moveTo>
                    <a:pt x="10403" y="1482"/>
                  </a:moveTo>
                  <a:lnTo>
                    <a:pt x="10403" y="1482"/>
                  </a:lnTo>
                  <a:cubicBezTo>
                    <a:pt x="10082" y="1696"/>
                    <a:pt x="9529" y="1963"/>
                    <a:pt x="9047" y="2231"/>
                  </a:cubicBezTo>
                  <a:cubicBezTo>
                    <a:pt x="8994" y="2088"/>
                    <a:pt x="8958" y="1963"/>
                    <a:pt x="8887" y="1821"/>
                  </a:cubicBezTo>
                  <a:cubicBezTo>
                    <a:pt x="9404" y="1678"/>
                    <a:pt x="10011" y="1535"/>
                    <a:pt x="10403" y="1482"/>
                  </a:cubicBezTo>
                  <a:close/>
                  <a:moveTo>
                    <a:pt x="2981" y="4247"/>
                  </a:moveTo>
                  <a:cubicBezTo>
                    <a:pt x="3034" y="4390"/>
                    <a:pt x="3088" y="4533"/>
                    <a:pt x="3177" y="4658"/>
                  </a:cubicBezTo>
                  <a:cubicBezTo>
                    <a:pt x="2606" y="4836"/>
                    <a:pt x="2124" y="4925"/>
                    <a:pt x="1732" y="5015"/>
                  </a:cubicBezTo>
                  <a:cubicBezTo>
                    <a:pt x="2053" y="4783"/>
                    <a:pt x="2481" y="4533"/>
                    <a:pt x="2981" y="4247"/>
                  </a:cubicBezTo>
                  <a:close/>
                  <a:moveTo>
                    <a:pt x="5996" y="1"/>
                  </a:moveTo>
                  <a:cubicBezTo>
                    <a:pt x="4230" y="1"/>
                    <a:pt x="2820" y="1446"/>
                    <a:pt x="2820" y="3195"/>
                  </a:cubicBezTo>
                  <a:cubicBezTo>
                    <a:pt x="2820" y="3284"/>
                    <a:pt x="2820" y="3355"/>
                    <a:pt x="2820" y="3427"/>
                  </a:cubicBezTo>
                  <a:cubicBezTo>
                    <a:pt x="1089" y="4354"/>
                    <a:pt x="1" y="5229"/>
                    <a:pt x="179" y="5657"/>
                  </a:cubicBezTo>
                  <a:cubicBezTo>
                    <a:pt x="251" y="5817"/>
                    <a:pt x="501" y="5889"/>
                    <a:pt x="893" y="5889"/>
                  </a:cubicBezTo>
                  <a:cubicBezTo>
                    <a:pt x="1981" y="5889"/>
                    <a:pt x="4105" y="5318"/>
                    <a:pt x="6442" y="4372"/>
                  </a:cubicBezTo>
                  <a:cubicBezTo>
                    <a:pt x="9636" y="3052"/>
                    <a:pt x="12098" y="1428"/>
                    <a:pt x="11848" y="804"/>
                  </a:cubicBezTo>
                  <a:cubicBezTo>
                    <a:pt x="11777" y="643"/>
                    <a:pt x="11456" y="625"/>
                    <a:pt x="11063" y="625"/>
                  </a:cubicBezTo>
                  <a:cubicBezTo>
                    <a:pt x="10457" y="625"/>
                    <a:pt x="9529" y="804"/>
                    <a:pt x="8423" y="1125"/>
                  </a:cubicBezTo>
                  <a:cubicBezTo>
                    <a:pt x="7834" y="447"/>
                    <a:pt x="6977" y="1"/>
                    <a:pt x="59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94;p38">
              <a:extLst>
                <a:ext uri="{FF2B5EF4-FFF2-40B4-BE49-F238E27FC236}">
                  <a16:creationId xmlns:a16="http://schemas.microsoft.com/office/drawing/2014/main" id="{B15D39C8-F745-498A-B065-19F6D9C291D0}"/>
                </a:ext>
              </a:extLst>
            </p:cNvPr>
            <p:cNvSpPr/>
            <p:nvPr/>
          </p:nvSpPr>
          <p:spPr>
            <a:xfrm>
              <a:off x="4831700" y="3757875"/>
              <a:ext cx="125825" cy="67825"/>
            </a:xfrm>
            <a:custGeom>
              <a:avLst/>
              <a:gdLst/>
              <a:ahLst/>
              <a:cxnLst/>
              <a:rect l="l" t="t" r="r" b="b"/>
              <a:pathLst>
                <a:path w="5033" h="2713" extrusionOk="0">
                  <a:moveTo>
                    <a:pt x="5032" y="0"/>
                  </a:moveTo>
                  <a:cubicBezTo>
                    <a:pt x="4265" y="411"/>
                    <a:pt x="3426" y="803"/>
                    <a:pt x="2516" y="1178"/>
                  </a:cubicBezTo>
                  <a:cubicBezTo>
                    <a:pt x="1642" y="1535"/>
                    <a:pt x="786" y="1856"/>
                    <a:pt x="1" y="2088"/>
                  </a:cubicBezTo>
                  <a:cubicBezTo>
                    <a:pt x="536" y="2480"/>
                    <a:pt x="1178" y="2712"/>
                    <a:pt x="1874" y="2712"/>
                  </a:cubicBezTo>
                  <a:cubicBezTo>
                    <a:pt x="3480" y="2712"/>
                    <a:pt x="4800" y="1553"/>
                    <a:pt x="50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" name="Google Shape;995;p38">
            <a:extLst>
              <a:ext uri="{FF2B5EF4-FFF2-40B4-BE49-F238E27FC236}">
                <a16:creationId xmlns:a16="http://schemas.microsoft.com/office/drawing/2014/main" id="{7DE514EE-C82B-49B0-A040-8F31F2E744EB}"/>
              </a:ext>
            </a:extLst>
          </p:cNvPr>
          <p:cNvGrpSpPr/>
          <p:nvPr/>
        </p:nvGrpSpPr>
        <p:grpSpPr>
          <a:xfrm>
            <a:off x="4613200" y="3803696"/>
            <a:ext cx="382719" cy="282796"/>
            <a:chOff x="5164925" y="3642775"/>
            <a:chExt cx="289500" cy="207450"/>
          </a:xfrm>
        </p:grpSpPr>
        <p:sp>
          <p:nvSpPr>
            <p:cNvPr id="142" name="Google Shape;996;p38">
              <a:extLst>
                <a:ext uri="{FF2B5EF4-FFF2-40B4-BE49-F238E27FC236}">
                  <a16:creationId xmlns:a16="http://schemas.microsoft.com/office/drawing/2014/main" id="{CD91CE52-22C6-4679-B065-A37B5169A5B6}"/>
                </a:ext>
              </a:extLst>
            </p:cNvPr>
            <p:cNvSpPr/>
            <p:nvPr/>
          </p:nvSpPr>
          <p:spPr>
            <a:xfrm>
              <a:off x="5271975" y="3690075"/>
              <a:ext cx="79875" cy="79875"/>
            </a:xfrm>
            <a:custGeom>
              <a:avLst/>
              <a:gdLst/>
              <a:ahLst/>
              <a:cxnLst/>
              <a:rect l="l" t="t" r="r" b="b"/>
              <a:pathLst>
                <a:path w="3195" h="3195" extrusionOk="0">
                  <a:moveTo>
                    <a:pt x="1606" y="0"/>
                  </a:moveTo>
                  <a:cubicBezTo>
                    <a:pt x="714" y="0"/>
                    <a:pt x="0" y="714"/>
                    <a:pt x="0" y="1588"/>
                  </a:cubicBezTo>
                  <a:cubicBezTo>
                    <a:pt x="0" y="2480"/>
                    <a:pt x="714" y="3194"/>
                    <a:pt x="1606" y="3194"/>
                  </a:cubicBezTo>
                  <a:cubicBezTo>
                    <a:pt x="2480" y="3194"/>
                    <a:pt x="3194" y="2480"/>
                    <a:pt x="3194" y="1588"/>
                  </a:cubicBezTo>
                  <a:cubicBezTo>
                    <a:pt x="3194" y="714"/>
                    <a:pt x="2480" y="0"/>
                    <a:pt x="16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97;p38">
              <a:extLst>
                <a:ext uri="{FF2B5EF4-FFF2-40B4-BE49-F238E27FC236}">
                  <a16:creationId xmlns:a16="http://schemas.microsoft.com/office/drawing/2014/main" id="{3C752A7D-9245-4E3D-A1A5-99FA25939DBB}"/>
                </a:ext>
              </a:extLst>
            </p:cNvPr>
            <p:cNvSpPr/>
            <p:nvPr/>
          </p:nvSpPr>
          <p:spPr>
            <a:xfrm>
              <a:off x="5368325" y="3670900"/>
              <a:ext cx="26775" cy="26325"/>
            </a:xfrm>
            <a:custGeom>
              <a:avLst/>
              <a:gdLst/>
              <a:ahLst/>
              <a:cxnLst/>
              <a:rect l="l" t="t" r="r" b="b"/>
              <a:pathLst>
                <a:path w="1071" h="1053" extrusionOk="0">
                  <a:moveTo>
                    <a:pt x="536" y="0"/>
                  </a:moveTo>
                  <a:cubicBezTo>
                    <a:pt x="250" y="0"/>
                    <a:pt x="0" y="232"/>
                    <a:pt x="0" y="535"/>
                  </a:cubicBezTo>
                  <a:cubicBezTo>
                    <a:pt x="0" y="821"/>
                    <a:pt x="250" y="1053"/>
                    <a:pt x="536" y="1053"/>
                  </a:cubicBezTo>
                  <a:cubicBezTo>
                    <a:pt x="839" y="1053"/>
                    <a:pt x="1071" y="821"/>
                    <a:pt x="1071" y="535"/>
                  </a:cubicBezTo>
                  <a:cubicBezTo>
                    <a:pt x="1071" y="232"/>
                    <a:pt x="839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98;p38">
              <a:extLst>
                <a:ext uri="{FF2B5EF4-FFF2-40B4-BE49-F238E27FC236}">
                  <a16:creationId xmlns:a16="http://schemas.microsoft.com/office/drawing/2014/main" id="{BEE096B7-C5E2-4134-9195-9BC5D862D477}"/>
                </a:ext>
              </a:extLst>
            </p:cNvPr>
            <p:cNvSpPr/>
            <p:nvPr/>
          </p:nvSpPr>
          <p:spPr>
            <a:xfrm>
              <a:off x="5222000" y="3823900"/>
              <a:ext cx="26800" cy="26325"/>
            </a:xfrm>
            <a:custGeom>
              <a:avLst/>
              <a:gdLst/>
              <a:ahLst/>
              <a:cxnLst/>
              <a:rect l="l" t="t" r="r" b="b"/>
              <a:pathLst>
                <a:path w="1072" h="1053" extrusionOk="0">
                  <a:moveTo>
                    <a:pt x="536" y="0"/>
                  </a:moveTo>
                  <a:cubicBezTo>
                    <a:pt x="251" y="0"/>
                    <a:pt x="1" y="232"/>
                    <a:pt x="1" y="535"/>
                  </a:cubicBezTo>
                  <a:cubicBezTo>
                    <a:pt x="1" y="821"/>
                    <a:pt x="251" y="1053"/>
                    <a:pt x="536" y="1053"/>
                  </a:cubicBezTo>
                  <a:cubicBezTo>
                    <a:pt x="840" y="1053"/>
                    <a:pt x="1071" y="821"/>
                    <a:pt x="1071" y="535"/>
                  </a:cubicBezTo>
                  <a:cubicBezTo>
                    <a:pt x="1071" y="232"/>
                    <a:pt x="840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99;p38">
              <a:extLst>
                <a:ext uri="{FF2B5EF4-FFF2-40B4-BE49-F238E27FC236}">
                  <a16:creationId xmlns:a16="http://schemas.microsoft.com/office/drawing/2014/main" id="{0A3AA984-C3B5-4427-A1F5-9F47475E3870}"/>
                </a:ext>
              </a:extLst>
            </p:cNvPr>
            <p:cNvSpPr/>
            <p:nvPr/>
          </p:nvSpPr>
          <p:spPr>
            <a:xfrm>
              <a:off x="5164925" y="3642775"/>
              <a:ext cx="289500" cy="202100"/>
            </a:xfrm>
            <a:custGeom>
              <a:avLst/>
              <a:gdLst/>
              <a:ahLst/>
              <a:cxnLst/>
              <a:rect l="l" t="t" r="r" b="b"/>
              <a:pathLst>
                <a:path w="11580" h="8084" extrusionOk="0">
                  <a:moveTo>
                    <a:pt x="8440" y="1"/>
                  </a:moveTo>
                  <a:cubicBezTo>
                    <a:pt x="7191" y="1"/>
                    <a:pt x="5763" y="393"/>
                    <a:pt x="4425" y="1143"/>
                  </a:cubicBezTo>
                  <a:cubicBezTo>
                    <a:pt x="1552" y="2695"/>
                    <a:pt x="0" y="5211"/>
                    <a:pt x="892" y="6853"/>
                  </a:cubicBezTo>
                  <a:cubicBezTo>
                    <a:pt x="1088" y="7209"/>
                    <a:pt x="1410" y="7513"/>
                    <a:pt x="1784" y="7709"/>
                  </a:cubicBezTo>
                  <a:cubicBezTo>
                    <a:pt x="1802" y="7513"/>
                    <a:pt x="1838" y="7334"/>
                    <a:pt x="1945" y="7209"/>
                  </a:cubicBezTo>
                  <a:cubicBezTo>
                    <a:pt x="1695" y="7049"/>
                    <a:pt x="1499" y="6853"/>
                    <a:pt x="1356" y="6603"/>
                  </a:cubicBezTo>
                  <a:cubicBezTo>
                    <a:pt x="625" y="5265"/>
                    <a:pt x="2159" y="2981"/>
                    <a:pt x="4693" y="1589"/>
                  </a:cubicBezTo>
                  <a:cubicBezTo>
                    <a:pt x="5959" y="911"/>
                    <a:pt x="7316" y="518"/>
                    <a:pt x="8457" y="518"/>
                  </a:cubicBezTo>
                  <a:cubicBezTo>
                    <a:pt x="9564" y="518"/>
                    <a:pt x="10367" y="857"/>
                    <a:pt x="10706" y="1482"/>
                  </a:cubicBezTo>
                  <a:cubicBezTo>
                    <a:pt x="11062" y="2124"/>
                    <a:pt x="10902" y="2981"/>
                    <a:pt x="10331" y="3891"/>
                  </a:cubicBezTo>
                  <a:cubicBezTo>
                    <a:pt x="9706" y="4872"/>
                    <a:pt x="8654" y="5782"/>
                    <a:pt x="7387" y="6496"/>
                  </a:cubicBezTo>
                  <a:cubicBezTo>
                    <a:pt x="6209" y="7138"/>
                    <a:pt x="4996" y="7513"/>
                    <a:pt x="3908" y="7566"/>
                  </a:cubicBezTo>
                  <a:cubicBezTo>
                    <a:pt x="3925" y="7620"/>
                    <a:pt x="3925" y="7691"/>
                    <a:pt x="3925" y="7780"/>
                  </a:cubicBezTo>
                  <a:cubicBezTo>
                    <a:pt x="3925" y="7870"/>
                    <a:pt x="3908" y="7977"/>
                    <a:pt x="3872" y="8084"/>
                  </a:cubicBezTo>
                  <a:cubicBezTo>
                    <a:pt x="5067" y="8048"/>
                    <a:pt x="6388" y="7655"/>
                    <a:pt x="7655" y="6960"/>
                  </a:cubicBezTo>
                  <a:cubicBezTo>
                    <a:pt x="8993" y="6228"/>
                    <a:pt x="10117" y="5247"/>
                    <a:pt x="10795" y="4194"/>
                  </a:cubicBezTo>
                  <a:cubicBezTo>
                    <a:pt x="11437" y="3106"/>
                    <a:pt x="11580" y="2053"/>
                    <a:pt x="11152" y="1250"/>
                  </a:cubicBezTo>
                  <a:cubicBezTo>
                    <a:pt x="10706" y="447"/>
                    <a:pt x="9742" y="1"/>
                    <a:pt x="844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00;p38">
              <a:extLst>
                <a:ext uri="{FF2B5EF4-FFF2-40B4-BE49-F238E27FC236}">
                  <a16:creationId xmlns:a16="http://schemas.microsoft.com/office/drawing/2014/main" id="{04685950-BB38-456C-874F-DFCAAB15D4CF}"/>
                </a:ext>
              </a:extLst>
            </p:cNvPr>
            <p:cNvSpPr/>
            <p:nvPr/>
          </p:nvSpPr>
          <p:spPr>
            <a:xfrm>
              <a:off x="5226475" y="3704350"/>
              <a:ext cx="182450" cy="104850"/>
            </a:xfrm>
            <a:custGeom>
              <a:avLst/>
              <a:gdLst/>
              <a:ahLst/>
              <a:cxnLst/>
              <a:rect l="l" t="t" r="r" b="b"/>
              <a:pathLst>
                <a:path w="7298" h="4194" extrusionOk="0">
                  <a:moveTo>
                    <a:pt x="6905" y="0"/>
                  </a:moveTo>
                  <a:cubicBezTo>
                    <a:pt x="6781" y="125"/>
                    <a:pt x="6602" y="196"/>
                    <a:pt x="6424" y="232"/>
                  </a:cubicBezTo>
                  <a:cubicBezTo>
                    <a:pt x="6638" y="1017"/>
                    <a:pt x="5746" y="2248"/>
                    <a:pt x="4336" y="3016"/>
                  </a:cubicBezTo>
                  <a:cubicBezTo>
                    <a:pt x="3569" y="3444"/>
                    <a:pt x="2748" y="3676"/>
                    <a:pt x="2070" y="3676"/>
                  </a:cubicBezTo>
                  <a:cubicBezTo>
                    <a:pt x="1410" y="3676"/>
                    <a:pt x="964" y="3480"/>
                    <a:pt x="768" y="3123"/>
                  </a:cubicBezTo>
                  <a:cubicBezTo>
                    <a:pt x="571" y="2784"/>
                    <a:pt x="643" y="2320"/>
                    <a:pt x="928" y="1838"/>
                  </a:cubicBezTo>
                  <a:cubicBezTo>
                    <a:pt x="892" y="1535"/>
                    <a:pt x="892" y="1214"/>
                    <a:pt x="964" y="910"/>
                  </a:cubicBezTo>
                  <a:lnTo>
                    <a:pt x="964" y="910"/>
                  </a:lnTo>
                  <a:cubicBezTo>
                    <a:pt x="821" y="1053"/>
                    <a:pt x="661" y="1249"/>
                    <a:pt x="553" y="1428"/>
                  </a:cubicBezTo>
                  <a:cubicBezTo>
                    <a:pt x="90" y="2159"/>
                    <a:pt x="0" y="2837"/>
                    <a:pt x="304" y="3372"/>
                  </a:cubicBezTo>
                  <a:cubicBezTo>
                    <a:pt x="589" y="3890"/>
                    <a:pt x="1214" y="4193"/>
                    <a:pt x="2070" y="4193"/>
                  </a:cubicBezTo>
                  <a:cubicBezTo>
                    <a:pt x="2855" y="4193"/>
                    <a:pt x="3747" y="3943"/>
                    <a:pt x="4586" y="3480"/>
                  </a:cubicBezTo>
                  <a:cubicBezTo>
                    <a:pt x="6317" y="2534"/>
                    <a:pt x="7298" y="1053"/>
                    <a:pt x="690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7" name="Google Shape;1001;p38">
            <a:extLst>
              <a:ext uri="{FF2B5EF4-FFF2-40B4-BE49-F238E27FC236}">
                <a16:creationId xmlns:a16="http://schemas.microsoft.com/office/drawing/2014/main" id="{F0121394-8BE8-4391-A791-8638D2DA5E0F}"/>
              </a:ext>
            </a:extLst>
          </p:cNvPr>
          <p:cNvSpPr/>
          <p:nvPr/>
        </p:nvSpPr>
        <p:spPr>
          <a:xfrm>
            <a:off x="5213990" y="3717422"/>
            <a:ext cx="360939" cy="372154"/>
          </a:xfrm>
          <a:custGeom>
            <a:avLst/>
            <a:gdLst/>
            <a:ahLst/>
            <a:cxnLst/>
            <a:rect l="l" t="t" r="r" b="b"/>
            <a:pathLst>
              <a:path w="10921" h="10920" extrusionOk="0">
                <a:moveTo>
                  <a:pt x="3051" y="536"/>
                </a:moveTo>
                <a:lnTo>
                  <a:pt x="3444" y="910"/>
                </a:lnTo>
                <a:lnTo>
                  <a:pt x="2409" y="1945"/>
                </a:lnTo>
                <a:lnTo>
                  <a:pt x="2034" y="1570"/>
                </a:lnTo>
                <a:lnTo>
                  <a:pt x="3051" y="536"/>
                </a:lnTo>
                <a:close/>
                <a:moveTo>
                  <a:pt x="3819" y="1285"/>
                </a:moveTo>
                <a:lnTo>
                  <a:pt x="4193" y="1660"/>
                </a:lnTo>
                <a:lnTo>
                  <a:pt x="3158" y="2694"/>
                </a:lnTo>
                <a:lnTo>
                  <a:pt x="2784" y="2320"/>
                </a:lnTo>
                <a:lnTo>
                  <a:pt x="3819" y="1285"/>
                </a:lnTo>
                <a:close/>
                <a:moveTo>
                  <a:pt x="1660" y="1945"/>
                </a:moveTo>
                <a:lnTo>
                  <a:pt x="2017" y="2320"/>
                </a:lnTo>
                <a:lnTo>
                  <a:pt x="892" y="3444"/>
                </a:lnTo>
                <a:lnTo>
                  <a:pt x="518" y="3069"/>
                </a:lnTo>
                <a:lnTo>
                  <a:pt x="1660" y="1945"/>
                </a:lnTo>
                <a:close/>
                <a:moveTo>
                  <a:pt x="4586" y="2034"/>
                </a:moveTo>
                <a:lnTo>
                  <a:pt x="4943" y="2409"/>
                </a:lnTo>
                <a:lnTo>
                  <a:pt x="3908" y="3444"/>
                </a:lnTo>
                <a:lnTo>
                  <a:pt x="3533" y="3069"/>
                </a:lnTo>
                <a:lnTo>
                  <a:pt x="4586" y="2034"/>
                </a:lnTo>
                <a:close/>
                <a:moveTo>
                  <a:pt x="2409" y="2694"/>
                </a:moveTo>
                <a:lnTo>
                  <a:pt x="2784" y="3069"/>
                </a:lnTo>
                <a:lnTo>
                  <a:pt x="1660" y="4211"/>
                </a:lnTo>
                <a:lnTo>
                  <a:pt x="1285" y="3836"/>
                </a:lnTo>
                <a:lnTo>
                  <a:pt x="2409" y="2694"/>
                </a:lnTo>
                <a:close/>
                <a:moveTo>
                  <a:pt x="3176" y="3444"/>
                </a:moveTo>
                <a:lnTo>
                  <a:pt x="3533" y="3819"/>
                </a:lnTo>
                <a:lnTo>
                  <a:pt x="2409" y="4961"/>
                </a:lnTo>
                <a:lnTo>
                  <a:pt x="2034" y="4586"/>
                </a:lnTo>
                <a:lnTo>
                  <a:pt x="3176" y="3444"/>
                </a:lnTo>
                <a:close/>
                <a:moveTo>
                  <a:pt x="8529" y="5978"/>
                </a:moveTo>
                <a:lnTo>
                  <a:pt x="8904" y="6352"/>
                </a:lnTo>
                <a:lnTo>
                  <a:pt x="7869" y="7405"/>
                </a:lnTo>
                <a:lnTo>
                  <a:pt x="7494" y="7030"/>
                </a:lnTo>
                <a:lnTo>
                  <a:pt x="8529" y="5978"/>
                </a:lnTo>
                <a:close/>
                <a:moveTo>
                  <a:pt x="9261" y="6727"/>
                </a:moveTo>
                <a:lnTo>
                  <a:pt x="9635" y="7102"/>
                </a:lnTo>
                <a:lnTo>
                  <a:pt x="8600" y="8154"/>
                </a:lnTo>
                <a:lnTo>
                  <a:pt x="8244" y="7780"/>
                </a:lnTo>
                <a:lnTo>
                  <a:pt x="9261" y="6727"/>
                </a:lnTo>
                <a:close/>
                <a:moveTo>
                  <a:pt x="7102" y="7405"/>
                </a:moveTo>
                <a:lnTo>
                  <a:pt x="7476" y="7780"/>
                </a:lnTo>
                <a:lnTo>
                  <a:pt x="6334" y="8904"/>
                </a:lnTo>
                <a:lnTo>
                  <a:pt x="5978" y="8529"/>
                </a:lnTo>
                <a:lnTo>
                  <a:pt x="7102" y="7405"/>
                </a:lnTo>
                <a:close/>
                <a:moveTo>
                  <a:pt x="10028" y="7494"/>
                </a:moveTo>
                <a:lnTo>
                  <a:pt x="10403" y="7869"/>
                </a:lnTo>
                <a:lnTo>
                  <a:pt x="9368" y="8904"/>
                </a:lnTo>
                <a:lnTo>
                  <a:pt x="8993" y="8529"/>
                </a:lnTo>
                <a:lnTo>
                  <a:pt x="10028" y="7494"/>
                </a:lnTo>
                <a:close/>
                <a:moveTo>
                  <a:pt x="1356" y="8029"/>
                </a:moveTo>
                <a:lnTo>
                  <a:pt x="1945" y="8618"/>
                </a:lnTo>
                <a:lnTo>
                  <a:pt x="1356" y="9207"/>
                </a:lnTo>
                <a:lnTo>
                  <a:pt x="1356" y="8029"/>
                </a:lnTo>
                <a:close/>
                <a:moveTo>
                  <a:pt x="2320" y="8993"/>
                </a:moveTo>
                <a:lnTo>
                  <a:pt x="2891" y="9564"/>
                </a:lnTo>
                <a:lnTo>
                  <a:pt x="1749" y="9564"/>
                </a:lnTo>
                <a:lnTo>
                  <a:pt x="2320" y="8993"/>
                </a:lnTo>
                <a:close/>
                <a:moveTo>
                  <a:pt x="7869" y="8154"/>
                </a:moveTo>
                <a:lnTo>
                  <a:pt x="8244" y="8529"/>
                </a:lnTo>
                <a:lnTo>
                  <a:pt x="7102" y="9653"/>
                </a:lnTo>
                <a:lnTo>
                  <a:pt x="6727" y="9278"/>
                </a:lnTo>
                <a:lnTo>
                  <a:pt x="7869" y="8154"/>
                </a:lnTo>
                <a:close/>
                <a:moveTo>
                  <a:pt x="8618" y="8904"/>
                </a:moveTo>
                <a:lnTo>
                  <a:pt x="8993" y="9278"/>
                </a:lnTo>
                <a:lnTo>
                  <a:pt x="7869" y="10403"/>
                </a:lnTo>
                <a:lnTo>
                  <a:pt x="7494" y="10028"/>
                </a:lnTo>
                <a:lnTo>
                  <a:pt x="8618" y="8904"/>
                </a:lnTo>
                <a:close/>
                <a:moveTo>
                  <a:pt x="3051" y="0"/>
                </a:moveTo>
                <a:cubicBezTo>
                  <a:pt x="2927" y="0"/>
                  <a:pt x="2784" y="54"/>
                  <a:pt x="2695" y="161"/>
                </a:cubicBezTo>
                <a:lnTo>
                  <a:pt x="161" y="2694"/>
                </a:lnTo>
                <a:cubicBezTo>
                  <a:pt x="54" y="2784"/>
                  <a:pt x="0" y="2926"/>
                  <a:pt x="0" y="3069"/>
                </a:cubicBezTo>
                <a:cubicBezTo>
                  <a:pt x="0" y="3230"/>
                  <a:pt x="54" y="3355"/>
                  <a:pt x="161" y="3444"/>
                </a:cubicBezTo>
                <a:lnTo>
                  <a:pt x="2034" y="5317"/>
                </a:lnTo>
                <a:cubicBezTo>
                  <a:pt x="2141" y="5424"/>
                  <a:pt x="2284" y="5478"/>
                  <a:pt x="2409" y="5478"/>
                </a:cubicBezTo>
                <a:cubicBezTo>
                  <a:pt x="2552" y="5478"/>
                  <a:pt x="2695" y="5424"/>
                  <a:pt x="2784" y="5317"/>
                </a:cubicBezTo>
                <a:lnTo>
                  <a:pt x="3908" y="4193"/>
                </a:lnTo>
                <a:lnTo>
                  <a:pt x="4283" y="4568"/>
                </a:lnTo>
                <a:lnTo>
                  <a:pt x="2962" y="5888"/>
                </a:lnTo>
                <a:cubicBezTo>
                  <a:pt x="2855" y="5978"/>
                  <a:pt x="2802" y="6120"/>
                  <a:pt x="2802" y="6245"/>
                </a:cubicBezTo>
                <a:cubicBezTo>
                  <a:pt x="2802" y="6406"/>
                  <a:pt x="2855" y="6531"/>
                  <a:pt x="2962" y="6620"/>
                </a:cubicBezTo>
                <a:lnTo>
                  <a:pt x="3355" y="6995"/>
                </a:lnTo>
                <a:lnTo>
                  <a:pt x="2944" y="7405"/>
                </a:lnTo>
                <a:cubicBezTo>
                  <a:pt x="2429" y="6984"/>
                  <a:pt x="1846" y="6756"/>
                  <a:pt x="1337" y="6756"/>
                </a:cubicBezTo>
                <a:cubicBezTo>
                  <a:pt x="982" y="6756"/>
                  <a:pt x="663" y="6867"/>
                  <a:pt x="429" y="7102"/>
                </a:cubicBezTo>
                <a:lnTo>
                  <a:pt x="821" y="7494"/>
                </a:lnTo>
                <a:lnTo>
                  <a:pt x="821" y="9493"/>
                </a:lnTo>
                <a:cubicBezTo>
                  <a:pt x="553" y="9528"/>
                  <a:pt x="357" y="9760"/>
                  <a:pt x="357" y="10046"/>
                </a:cubicBezTo>
                <a:cubicBezTo>
                  <a:pt x="375" y="10331"/>
                  <a:pt x="607" y="10545"/>
                  <a:pt x="875" y="10545"/>
                </a:cubicBezTo>
                <a:cubicBezTo>
                  <a:pt x="1160" y="10545"/>
                  <a:pt x="1392" y="10349"/>
                  <a:pt x="1428" y="10081"/>
                </a:cubicBezTo>
                <a:lnTo>
                  <a:pt x="3408" y="10081"/>
                </a:lnTo>
                <a:lnTo>
                  <a:pt x="3819" y="10492"/>
                </a:lnTo>
                <a:cubicBezTo>
                  <a:pt x="4372" y="9921"/>
                  <a:pt x="4229" y="8850"/>
                  <a:pt x="3533" y="7958"/>
                </a:cubicBezTo>
                <a:lnTo>
                  <a:pt x="3926" y="7548"/>
                </a:lnTo>
                <a:lnTo>
                  <a:pt x="4283" y="7958"/>
                </a:lnTo>
                <a:cubicBezTo>
                  <a:pt x="4390" y="8065"/>
                  <a:pt x="4515" y="8119"/>
                  <a:pt x="4657" y="8119"/>
                </a:cubicBezTo>
                <a:cubicBezTo>
                  <a:pt x="4800" y="8119"/>
                  <a:pt x="4943" y="8065"/>
                  <a:pt x="5032" y="7958"/>
                </a:cubicBezTo>
                <a:lnTo>
                  <a:pt x="6334" y="6638"/>
                </a:lnTo>
                <a:lnTo>
                  <a:pt x="6709" y="7012"/>
                </a:lnTo>
                <a:lnTo>
                  <a:pt x="5585" y="8154"/>
                </a:lnTo>
                <a:cubicBezTo>
                  <a:pt x="5478" y="8244"/>
                  <a:pt x="5424" y="8386"/>
                  <a:pt x="5424" y="8511"/>
                </a:cubicBezTo>
                <a:cubicBezTo>
                  <a:pt x="5424" y="8654"/>
                  <a:pt x="5478" y="8797"/>
                  <a:pt x="5585" y="8886"/>
                </a:cubicBezTo>
                <a:lnTo>
                  <a:pt x="7476" y="10759"/>
                </a:lnTo>
                <a:cubicBezTo>
                  <a:pt x="7583" y="10866"/>
                  <a:pt x="7708" y="10920"/>
                  <a:pt x="7851" y="10920"/>
                </a:cubicBezTo>
                <a:cubicBezTo>
                  <a:pt x="7994" y="10920"/>
                  <a:pt x="8119" y="10866"/>
                  <a:pt x="8226" y="10759"/>
                </a:cubicBezTo>
                <a:lnTo>
                  <a:pt x="10777" y="8244"/>
                </a:lnTo>
                <a:cubicBezTo>
                  <a:pt x="10884" y="8154"/>
                  <a:pt x="10920" y="8012"/>
                  <a:pt x="10920" y="7887"/>
                </a:cubicBezTo>
                <a:cubicBezTo>
                  <a:pt x="10920" y="7726"/>
                  <a:pt x="10884" y="7601"/>
                  <a:pt x="10777" y="7494"/>
                </a:cubicBezTo>
                <a:lnTo>
                  <a:pt x="8904" y="5621"/>
                </a:lnTo>
                <a:cubicBezTo>
                  <a:pt x="8797" y="5514"/>
                  <a:pt x="8654" y="5460"/>
                  <a:pt x="8529" y="5460"/>
                </a:cubicBezTo>
                <a:cubicBezTo>
                  <a:pt x="8386" y="5460"/>
                  <a:pt x="8244" y="5514"/>
                  <a:pt x="8154" y="5621"/>
                </a:cubicBezTo>
                <a:lnTo>
                  <a:pt x="7102" y="6656"/>
                </a:lnTo>
                <a:lnTo>
                  <a:pt x="6727" y="6281"/>
                </a:lnTo>
                <a:lnTo>
                  <a:pt x="8047" y="4961"/>
                </a:lnTo>
                <a:cubicBezTo>
                  <a:pt x="8154" y="4853"/>
                  <a:pt x="8208" y="4729"/>
                  <a:pt x="8208" y="4586"/>
                </a:cubicBezTo>
                <a:cubicBezTo>
                  <a:pt x="8208" y="4443"/>
                  <a:pt x="8154" y="4318"/>
                  <a:pt x="8047" y="4229"/>
                </a:cubicBezTo>
                <a:lnTo>
                  <a:pt x="7833" y="3997"/>
                </a:lnTo>
                <a:lnTo>
                  <a:pt x="8333" y="3729"/>
                </a:lnTo>
                <a:lnTo>
                  <a:pt x="7209" y="2605"/>
                </a:lnTo>
                <a:lnTo>
                  <a:pt x="6941" y="3105"/>
                </a:lnTo>
                <a:lnTo>
                  <a:pt x="6727" y="2891"/>
                </a:lnTo>
                <a:cubicBezTo>
                  <a:pt x="6620" y="2784"/>
                  <a:pt x="6495" y="2730"/>
                  <a:pt x="6352" y="2730"/>
                </a:cubicBezTo>
                <a:cubicBezTo>
                  <a:pt x="6210" y="2730"/>
                  <a:pt x="6067" y="2784"/>
                  <a:pt x="5978" y="2891"/>
                </a:cubicBezTo>
                <a:lnTo>
                  <a:pt x="4675" y="4211"/>
                </a:lnTo>
                <a:lnTo>
                  <a:pt x="4283" y="3836"/>
                </a:lnTo>
                <a:lnTo>
                  <a:pt x="5317" y="2784"/>
                </a:lnTo>
                <a:cubicBezTo>
                  <a:pt x="5424" y="2694"/>
                  <a:pt x="5478" y="2552"/>
                  <a:pt x="5478" y="2427"/>
                </a:cubicBezTo>
                <a:cubicBezTo>
                  <a:pt x="5478" y="2266"/>
                  <a:pt x="5424" y="2141"/>
                  <a:pt x="5317" y="2052"/>
                </a:cubicBezTo>
                <a:lnTo>
                  <a:pt x="3444" y="161"/>
                </a:lnTo>
                <a:cubicBezTo>
                  <a:pt x="3337" y="54"/>
                  <a:pt x="3212" y="0"/>
                  <a:pt x="305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002;p38">
            <a:extLst>
              <a:ext uri="{FF2B5EF4-FFF2-40B4-BE49-F238E27FC236}">
                <a16:creationId xmlns:a16="http://schemas.microsoft.com/office/drawing/2014/main" id="{3C1F4BFE-1F4E-4FBB-B4A8-8C1E45CD2F47}"/>
              </a:ext>
            </a:extLst>
          </p:cNvPr>
          <p:cNvSpPr/>
          <p:nvPr/>
        </p:nvSpPr>
        <p:spPr>
          <a:xfrm>
            <a:off x="5717809" y="3749343"/>
            <a:ext cx="334367" cy="308322"/>
          </a:xfrm>
          <a:custGeom>
            <a:avLst/>
            <a:gdLst/>
            <a:ahLst/>
            <a:cxnLst/>
            <a:rect l="l" t="t" r="r" b="b"/>
            <a:pathLst>
              <a:path w="10117" h="9047" extrusionOk="0">
                <a:moveTo>
                  <a:pt x="5085" y="1856"/>
                </a:moveTo>
                <a:cubicBezTo>
                  <a:pt x="5371" y="1856"/>
                  <a:pt x="5621" y="2017"/>
                  <a:pt x="5781" y="2285"/>
                </a:cubicBezTo>
                <a:lnTo>
                  <a:pt x="6441" y="3462"/>
                </a:lnTo>
                <a:lnTo>
                  <a:pt x="6905" y="3212"/>
                </a:lnTo>
                <a:lnTo>
                  <a:pt x="6620" y="4301"/>
                </a:lnTo>
                <a:lnTo>
                  <a:pt x="5513" y="3998"/>
                </a:lnTo>
                <a:lnTo>
                  <a:pt x="5977" y="3730"/>
                </a:lnTo>
                <a:lnTo>
                  <a:pt x="5299" y="2534"/>
                </a:lnTo>
                <a:cubicBezTo>
                  <a:pt x="5246" y="2427"/>
                  <a:pt x="5174" y="2392"/>
                  <a:pt x="5085" y="2392"/>
                </a:cubicBezTo>
                <a:cubicBezTo>
                  <a:pt x="4996" y="2392"/>
                  <a:pt x="4907" y="2427"/>
                  <a:pt x="4853" y="2517"/>
                </a:cubicBezTo>
                <a:lnTo>
                  <a:pt x="4443" y="3230"/>
                </a:lnTo>
                <a:lnTo>
                  <a:pt x="3979" y="2963"/>
                </a:lnTo>
                <a:lnTo>
                  <a:pt x="4389" y="2267"/>
                </a:lnTo>
                <a:cubicBezTo>
                  <a:pt x="4532" y="2017"/>
                  <a:pt x="4800" y="1856"/>
                  <a:pt x="5085" y="1856"/>
                </a:cubicBezTo>
                <a:close/>
                <a:moveTo>
                  <a:pt x="3801" y="3730"/>
                </a:moveTo>
                <a:lnTo>
                  <a:pt x="4086" y="4818"/>
                </a:lnTo>
                <a:lnTo>
                  <a:pt x="3622" y="4533"/>
                </a:lnTo>
                <a:lnTo>
                  <a:pt x="2962" y="5710"/>
                </a:lnTo>
                <a:cubicBezTo>
                  <a:pt x="2891" y="5817"/>
                  <a:pt x="2873" y="5907"/>
                  <a:pt x="2926" y="5978"/>
                </a:cubicBezTo>
                <a:cubicBezTo>
                  <a:pt x="2980" y="6067"/>
                  <a:pt x="3069" y="6121"/>
                  <a:pt x="3176" y="6121"/>
                </a:cubicBezTo>
                <a:lnTo>
                  <a:pt x="3979" y="6121"/>
                </a:lnTo>
                <a:lnTo>
                  <a:pt x="3979" y="6656"/>
                </a:lnTo>
                <a:lnTo>
                  <a:pt x="3176" y="6656"/>
                </a:lnTo>
                <a:cubicBezTo>
                  <a:pt x="2891" y="6656"/>
                  <a:pt x="2605" y="6495"/>
                  <a:pt x="2462" y="6246"/>
                </a:cubicBezTo>
                <a:cubicBezTo>
                  <a:pt x="2320" y="5978"/>
                  <a:pt x="2320" y="5710"/>
                  <a:pt x="2480" y="5443"/>
                </a:cubicBezTo>
                <a:lnTo>
                  <a:pt x="3158" y="4265"/>
                </a:lnTo>
                <a:lnTo>
                  <a:pt x="2712" y="4015"/>
                </a:lnTo>
                <a:lnTo>
                  <a:pt x="3801" y="3730"/>
                </a:lnTo>
                <a:close/>
                <a:moveTo>
                  <a:pt x="7226" y="4783"/>
                </a:moveTo>
                <a:lnTo>
                  <a:pt x="7619" y="5478"/>
                </a:lnTo>
                <a:cubicBezTo>
                  <a:pt x="7655" y="5550"/>
                  <a:pt x="7690" y="5603"/>
                  <a:pt x="7708" y="5675"/>
                </a:cubicBezTo>
                <a:lnTo>
                  <a:pt x="7762" y="5693"/>
                </a:lnTo>
                <a:lnTo>
                  <a:pt x="7708" y="5710"/>
                </a:lnTo>
                <a:cubicBezTo>
                  <a:pt x="7762" y="5907"/>
                  <a:pt x="7744" y="6121"/>
                  <a:pt x="7637" y="6299"/>
                </a:cubicBezTo>
                <a:cubicBezTo>
                  <a:pt x="7494" y="6531"/>
                  <a:pt x="7244" y="6674"/>
                  <a:pt x="6959" y="6674"/>
                </a:cubicBezTo>
                <a:lnTo>
                  <a:pt x="5567" y="6674"/>
                </a:lnTo>
                <a:lnTo>
                  <a:pt x="5567" y="7174"/>
                </a:lnTo>
                <a:lnTo>
                  <a:pt x="4782" y="6388"/>
                </a:lnTo>
                <a:lnTo>
                  <a:pt x="5567" y="5586"/>
                </a:lnTo>
                <a:lnTo>
                  <a:pt x="5567" y="6139"/>
                </a:lnTo>
                <a:lnTo>
                  <a:pt x="6923" y="6139"/>
                </a:lnTo>
                <a:cubicBezTo>
                  <a:pt x="7048" y="6139"/>
                  <a:pt x="7137" y="6085"/>
                  <a:pt x="7173" y="6032"/>
                </a:cubicBezTo>
                <a:cubicBezTo>
                  <a:pt x="7226" y="5942"/>
                  <a:pt x="7209" y="5835"/>
                  <a:pt x="7155" y="5746"/>
                </a:cubicBezTo>
                <a:lnTo>
                  <a:pt x="6762" y="5050"/>
                </a:lnTo>
                <a:lnTo>
                  <a:pt x="7226" y="4783"/>
                </a:lnTo>
                <a:close/>
                <a:moveTo>
                  <a:pt x="518" y="1"/>
                </a:moveTo>
                <a:cubicBezTo>
                  <a:pt x="232" y="1"/>
                  <a:pt x="0" y="233"/>
                  <a:pt x="0" y="536"/>
                </a:cubicBezTo>
                <a:cubicBezTo>
                  <a:pt x="0" y="822"/>
                  <a:pt x="232" y="1053"/>
                  <a:pt x="518" y="1053"/>
                </a:cubicBezTo>
                <a:lnTo>
                  <a:pt x="732" y="1053"/>
                </a:lnTo>
                <a:lnTo>
                  <a:pt x="1981" y="8619"/>
                </a:lnTo>
                <a:cubicBezTo>
                  <a:pt x="2052" y="8886"/>
                  <a:pt x="2248" y="9047"/>
                  <a:pt x="2516" y="9047"/>
                </a:cubicBezTo>
                <a:lnTo>
                  <a:pt x="7565" y="9047"/>
                </a:lnTo>
                <a:cubicBezTo>
                  <a:pt x="7815" y="9047"/>
                  <a:pt x="8047" y="8869"/>
                  <a:pt x="8083" y="8619"/>
                </a:cubicBezTo>
                <a:lnTo>
                  <a:pt x="9367" y="1053"/>
                </a:lnTo>
                <a:lnTo>
                  <a:pt x="9582" y="1053"/>
                </a:lnTo>
                <a:cubicBezTo>
                  <a:pt x="9867" y="1053"/>
                  <a:pt x="10117" y="822"/>
                  <a:pt x="10117" y="536"/>
                </a:cubicBezTo>
                <a:cubicBezTo>
                  <a:pt x="10117" y="233"/>
                  <a:pt x="9867" y="1"/>
                  <a:pt x="958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003;p38">
            <a:extLst>
              <a:ext uri="{FF2B5EF4-FFF2-40B4-BE49-F238E27FC236}">
                <a16:creationId xmlns:a16="http://schemas.microsoft.com/office/drawing/2014/main" id="{9CF5CF97-4219-4485-84FA-6F3D351E8661}"/>
              </a:ext>
            </a:extLst>
          </p:cNvPr>
          <p:cNvSpPr/>
          <p:nvPr/>
        </p:nvSpPr>
        <p:spPr>
          <a:xfrm>
            <a:off x="6195030" y="3738589"/>
            <a:ext cx="318470" cy="329826"/>
          </a:xfrm>
          <a:custGeom>
            <a:avLst/>
            <a:gdLst/>
            <a:ahLst/>
            <a:cxnLst/>
            <a:rect l="l" t="t" r="r" b="b"/>
            <a:pathLst>
              <a:path w="9636" h="9678" extrusionOk="0">
                <a:moveTo>
                  <a:pt x="9636" y="0"/>
                </a:moveTo>
                <a:lnTo>
                  <a:pt x="2588" y="1642"/>
                </a:lnTo>
                <a:lnTo>
                  <a:pt x="2588" y="7351"/>
                </a:lnTo>
                <a:cubicBezTo>
                  <a:pt x="2460" y="7320"/>
                  <a:pt x="2326" y="7304"/>
                  <a:pt x="2188" y="7304"/>
                </a:cubicBezTo>
                <a:cubicBezTo>
                  <a:pt x="1938" y="7304"/>
                  <a:pt x="1674" y="7355"/>
                  <a:pt x="1410" y="7458"/>
                </a:cubicBezTo>
                <a:cubicBezTo>
                  <a:pt x="536" y="7762"/>
                  <a:pt x="1" y="8493"/>
                  <a:pt x="215" y="9064"/>
                </a:cubicBezTo>
                <a:cubicBezTo>
                  <a:pt x="361" y="9454"/>
                  <a:pt x="816" y="9678"/>
                  <a:pt x="1362" y="9678"/>
                </a:cubicBezTo>
                <a:cubicBezTo>
                  <a:pt x="1615" y="9678"/>
                  <a:pt x="1888" y="9630"/>
                  <a:pt x="2160" y="9528"/>
                </a:cubicBezTo>
                <a:cubicBezTo>
                  <a:pt x="2945" y="9261"/>
                  <a:pt x="3444" y="8636"/>
                  <a:pt x="3391" y="8101"/>
                </a:cubicBezTo>
                <a:lnTo>
                  <a:pt x="3391" y="2552"/>
                </a:lnTo>
                <a:lnTo>
                  <a:pt x="8851" y="1285"/>
                </a:lnTo>
                <a:lnTo>
                  <a:pt x="8851" y="6138"/>
                </a:lnTo>
                <a:cubicBezTo>
                  <a:pt x="8723" y="6106"/>
                  <a:pt x="8587" y="6090"/>
                  <a:pt x="8444" y="6090"/>
                </a:cubicBezTo>
                <a:cubicBezTo>
                  <a:pt x="8188" y="6090"/>
                  <a:pt x="7913" y="6142"/>
                  <a:pt x="7637" y="6245"/>
                </a:cubicBezTo>
                <a:cubicBezTo>
                  <a:pt x="6781" y="6566"/>
                  <a:pt x="6246" y="7280"/>
                  <a:pt x="6460" y="7851"/>
                </a:cubicBezTo>
                <a:cubicBezTo>
                  <a:pt x="6608" y="8246"/>
                  <a:pt x="7064" y="8470"/>
                  <a:pt x="7621" y="8470"/>
                </a:cubicBezTo>
                <a:cubicBezTo>
                  <a:pt x="7868" y="8470"/>
                  <a:pt x="8135" y="8426"/>
                  <a:pt x="8405" y="8333"/>
                </a:cubicBezTo>
                <a:cubicBezTo>
                  <a:pt x="9118" y="8065"/>
                  <a:pt x="9600" y="7530"/>
                  <a:pt x="9636" y="7030"/>
                </a:cubicBezTo>
                <a:lnTo>
                  <a:pt x="963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004;p38">
            <a:extLst>
              <a:ext uri="{FF2B5EF4-FFF2-40B4-BE49-F238E27FC236}">
                <a16:creationId xmlns:a16="http://schemas.microsoft.com/office/drawing/2014/main" id="{5D08E60D-0A08-47C6-882E-E1615E2C947A}"/>
              </a:ext>
            </a:extLst>
          </p:cNvPr>
          <p:cNvSpPr/>
          <p:nvPr/>
        </p:nvSpPr>
        <p:spPr>
          <a:xfrm>
            <a:off x="6776032" y="3664863"/>
            <a:ext cx="351487" cy="362475"/>
          </a:xfrm>
          <a:custGeom>
            <a:avLst/>
            <a:gdLst/>
            <a:ahLst/>
            <a:cxnLst/>
            <a:rect l="l" t="t" r="r" b="b"/>
            <a:pathLst>
              <a:path w="10635" h="10636" extrusionOk="0">
                <a:moveTo>
                  <a:pt x="4622" y="1"/>
                </a:moveTo>
                <a:lnTo>
                  <a:pt x="3088" y="1518"/>
                </a:lnTo>
                <a:cubicBezTo>
                  <a:pt x="2736" y="1869"/>
                  <a:pt x="3337" y="2464"/>
                  <a:pt x="3833" y="2464"/>
                </a:cubicBezTo>
                <a:cubicBezTo>
                  <a:pt x="3840" y="2464"/>
                  <a:pt x="3848" y="2463"/>
                  <a:pt x="3855" y="2463"/>
                </a:cubicBezTo>
                <a:cubicBezTo>
                  <a:pt x="3868" y="2463"/>
                  <a:pt x="3881" y="2462"/>
                  <a:pt x="3895" y="2462"/>
                </a:cubicBezTo>
                <a:cubicBezTo>
                  <a:pt x="4739" y="2462"/>
                  <a:pt x="5041" y="3580"/>
                  <a:pt x="4426" y="4230"/>
                </a:cubicBezTo>
                <a:lnTo>
                  <a:pt x="4336" y="4319"/>
                </a:lnTo>
                <a:cubicBezTo>
                  <a:pt x="4098" y="4545"/>
                  <a:pt x="3794" y="4649"/>
                  <a:pt x="3504" y="4649"/>
                </a:cubicBezTo>
                <a:cubicBezTo>
                  <a:pt x="2994" y="4649"/>
                  <a:pt x="2529" y="4324"/>
                  <a:pt x="2552" y="3766"/>
                </a:cubicBezTo>
                <a:cubicBezTo>
                  <a:pt x="2566" y="3371"/>
                  <a:pt x="2190" y="2909"/>
                  <a:pt x="1856" y="2909"/>
                </a:cubicBezTo>
                <a:cubicBezTo>
                  <a:pt x="1767" y="2909"/>
                  <a:pt x="1681" y="2942"/>
                  <a:pt x="1607" y="3016"/>
                </a:cubicBezTo>
                <a:lnTo>
                  <a:pt x="1" y="4622"/>
                </a:lnTo>
                <a:lnTo>
                  <a:pt x="2249" y="6888"/>
                </a:lnTo>
                <a:cubicBezTo>
                  <a:pt x="2624" y="7245"/>
                  <a:pt x="1999" y="7834"/>
                  <a:pt x="1500" y="7834"/>
                </a:cubicBezTo>
                <a:cubicBezTo>
                  <a:pt x="1493" y="7834"/>
                  <a:pt x="1486" y="7834"/>
                  <a:pt x="1479" y="7834"/>
                </a:cubicBezTo>
                <a:cubicBezTo>
                  <a:pt x="621" y="7834"/>
                  <a:pt x="327" y="8963"/>
                  <a:pt x="964" y="9618"/>
                </a:cubicBezTo>
                <a:lnTo>
                  <a:pt x="1053" y="9707"/>
                </a:lnTo>
                <a:cubicBezTo>
                  <a:pt x="1282" y="9930"/>
                  <a:pt x="1573" y="10032"/>
                  <a:pt x="1851" y="10032"/>
                </a:cubicBezTo>
                <a:cubicBezTo>
                  <a:pt x="2352" y="10032"/>
                  <a:pt x="2814" y="9699"/>
                  <a:pt x="2802" y="9136"/>
                </a:cubicBezTo>
                <a:cubicBezTo>
                  <a:pt x="2788" y="8740"/>
                  <a:pt x="3168" y="8264"/>
                  <a:pt x="3503" y="8264"/>
                </a:cubicBezTo>
                <a:cubicBezTo>
                  <a:pt x="3590" y="8264"/>
                  <a:pt x="3674" y="8296"/>
                  <a:pt x="3748" y="8369"/>
                </a:cubicBezTo>
                <a:lnTo>
                  <a:pt x="6014" y="10635"/>
                </a:lnTo>
                <a:lnTo>
                  <a:pt x="7637" y="9011"/>
                </a:lnTo>
                <a:cubicBezTo>
                  <a:pt x="7994" y="8655"/>
                  <a:pt x="7388" y="8066"/>
                  <a:pt x="6870" y="8066"/>
                </a:cubicBezTo>
                <a:cubicBezTo>
                  <a:pt x="6857" y="8066"/>
                  <a:pt x="6843" y="8067"/>
                  <a:pt x="6830" y="8067"/>
                </a:cubicBezTo>
                <a:cubicBezTo>
                  <a:pt x="5986" y="8067"/>
                  <a:pt x="5684" y="6967"/>
                  <a:pt x="6299" y="6317"/>
                </a:cubicBezTo>
                <a:lnTo>
                  <a:pt x="6388" y="6228"/>
                </a:lnTo>
                <a:cubicBezTo>
                  <a:pt x="6624" y="5999"/>
                  <a:pt x="6932" y="5892"/>
                  <a:pt x="7225" y="5892"/>
                </a:cubicBezTo>
                <a:cubicBezTo>
                  <a:pt x="7732" y="5892"/>
                  <a:pt x="8195" y="6210"/>
                  <a:pt x="8173" y="6763"/>
                </a:cubicBezTo>
                <a:cubicBezTo>
                  <a:pt x="8159" y="7173"/>
                  <a:pt x="8535" y="7638"/>
                  <a:pt x="8870" y="7638"/>
                </a:cubicBezTo>
                <a:cubicBezTo>
                  <a:pt x="8958" y="7638"/>
                  <a:pt x="9044" y="7605"/>
                  <a:pt x="9118" y="7531"/>
                </a:cubicBezTo>
                <a:lnTo>
                  <a:pt x="10635" y="6014"/>
                </a:lnTo>
                <a:lnTo>
                  <a:pt x="8369" y="3748"/>
                </a:lnTo>
                <a:cubicBezTo>
                  <a:pt x="8017" y="3396"/>
                  <a:pt x="8601" y="2802"/>
                  <a:pt x="9114" y="2802"/>
                </a:cubicBezTo>
                <a:cubicBezTo>
                  <a:pt x="9121" y="2802"/>
                  <a:pt x="9129" y="2802"/>
                  <a:pt x="9136" y="2802"/>
                </a:cubicBezTo>
                <a:cubicBezTo>
                  <a:pt x="9149" y="2803"/>
                  <a:pt x="9162" y="2803"/>
                  <a:pt x="9175" y="2803"/>
                </a:cubicBezTo>
                <a:cubicBezTo>
                  <a:pt x="10019" y="2803"/>
                  <a:pt x="10287" y="1668"/>
                  <a:pt x="9671" y="1036"/>
                </a:cubicBezTo>
                <a:lnTo>
                  <a:pt x="9582" y="929"/>
                </a:lnTo>
                <a:cubicBezTo>
                  <a:pt x="9353" y="706"/>
                  <a:pt x="9061" y="604"/>
                  <a:pt x="8781" y="604"/>
                </a:cubicBezTo>
                <a:cubicBezTo>
                  <a:pt x="8275" y="604"/>
                  <a:pt x="7811" y="937"/>
                  <a:pt x="7834" y="1500"/>
                </a:cubicBezTo>
                <a:cubicBezTo>
                  <a:pt x="7834" y="1909"/>
                  <a:pt x="7465" y="2374"/>
                  <a:pt x="7135" y="2374"/>
                </a:cubicBezTo>
                <a:cubicBezTo>
                  <a:pt x="7047" y="2374"/>
                  <a:pt x="6963" y="2342"/>
                  <a:pt x="6888" y="2267"/>
                </a:cubicBezTo>
                <a:lnTo>
                  <a:pt x="462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005;p38">
            <a:extLst>
              <a:ext uri="{FF2B5EF4-FFF2-40B4-BE49-F238E27FC236}">
                <a16:creationId xmlns:a16="http://schemas.microsoft.com/office/drawing/2014/main" id="{E22FAFEA-FDE7-4B63-BA83-17ED0046B211}"/>
              </a:ext>
            </a:extLst>
          </p:cNvPr>
          <p:cNvSpPr/>
          <p:nvPr/>
        </p:nvSpPr>
        <p:spPr>
          <a:xfrm>
            <a:off x="7285385" y="3664574"/>
            <a:ext cx="351487" cy="363054"/>
          </a:xfrm>
          <a:custGeom>
            <a:avLst/>
            <a:gdLst/>
            <a:ahLst/>
            <a:cxnLst/>
            <a:rect l="l" t="t" r="r" b="b"/>
            <a:pathLst>
              <a:path w="10635" h="10653" extrusionOk="0">
                <a:moveTo>
                  <a:pt x="5318" y="0"/>
                </a:moveTo>
                <a:lnTo>
                  <a:pt x="3980" y="3997"/>
                </a:lnTo>
                <a:lnTo>
                  <a:pt x="1" y="3997"/>
                </a:lnTo>
                <a:lnTo>
                  <a:pt x="3052" y="6655"/>
                </a:lnTo>
                <a:lnTo>
                  <a:pt x="1856" y="10652"/>
                </a:lnTo>
                <a:lnTo>
                  <a:pt x="5318" y="8261"/>
                </a:lnTo>
                <a:lnTo>
                  <a:pt x="8779" y="10652"/>
                </a:lnTo>
                <a:lnTo>
                  <a:pt x="7584" y="6655"/>
                </a:lnTo>
                <a:lnTo>
                  <a:pt x="10635" y="3997"/>
                </a:lnTo>
                <a:lnTo>
                  <a:pt x="6656" y="3997"/>
                </a:lnTo>
                <a:lnTo>
                  <a:pt x="531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006;p38">
            <a:extLst>
              <a:ext uri="{FF2B5EF4-FFF2-40B4-BE49-F238E27FC236}">
                <a16:creationId xmlns:a16="http://schemas.microsoft.com/office/drawing/2014/main" id="{959C29CC-963C-44E1-A3A9-B53B8A9B6A91}"/>
              </a:ext>
            </a:extLst>
          </p:cNvPr>
          <p:cNvSpPr/>
          <p:nvPr/>
        </p:nvSpPr>
        <p:spPr>
          <a:xfrm>
            <a:off x="7794738" y="3657024"/>
            <a:ext cx="340283" cy="420206"/>
          </a:xfrm>
          <a:custGeom>
            <a:avLst/>
            <a:gdLst/>
            <a:ahLst/>
            <a:cxnLst/>
            <a:rect l="l" t="t" r="r" b="b"/>
            <a:pathLst>
              <a:path w="10296" h="12330" extrusionOk="0">
                <a:moveTo>
                  <a:pt x="8993" y="3622"/>
                </a:moveTo>
                <a:cubicBezTo>
                  <a:pt x="7798" y="2320"/>
                  <a:pt x="6513" y="3212"/>
                  <a:pt x="5532" y="3444"/>
                </a:cubicBezTo>
                <a:cubicBezTo>
                  <a:pt x="5514" y="3123"/>
                  <a:pt x="5425" y="2819"/>
                  <a:pt x="5335" y="2552"/>
                </a:cubicBezTo>
                <a:cubicBezTo>
                  <a:pt x="5746" y="2516"/>
                  <a:pt x="6352" y="2373"/>
                  <a:pt x="6781" y="1927"/>
                </a:cubicBezTo>
                <a:cubicBezTo>
                  <a:pt x="7476" y="1249"/>
                  <a:pt x="7405" y="72"/>
                  <a:pt x="7405" y="72"/>
                </a:cubicBezTo>
                <a:cubicBezTo>
                  <a:pt x="7405" y="72"/>
                  <a:pt x="6228" y="0"/>
                  <a:pt x="5549" y="696"/>
                </a:cubicBezTo>
                <a:cubicBezTo>
                  <a:pt x="5228" y="1017"/>
                  <a:pt x="5068" y="1446"/>
                  <a:pt x="4996" y="1820"/>
                </a:cubicBezTo>
                <a:cubicBezTo>
                  <a:pt x="4408" y="821"/>
                  <a:pt x="3551" y="321"/>
                  <a:pt x="3498" y="268"/>
                </a:cubicBezTo>
                <a:lnTo>
                  <a:pt x="3087" y="946"/>
                </a:lnTo>
                <a:cubicBezTo>
                  <a:pt x="3105" y="964"/>
                  <a:pt x="4532" y="1856"/>
                  <a:pt x="4747" y="3426"/>
                </a:cubicBezTo>
                <a:cubicBezTo>
                  <a:pt x="3765" y="3176"/>
                  <a:pt x="2463" y="2320"/>
                  <a:pt x="1285" y="3622"/>
                </a:cubicBezTo>
                <a:cubicBezTo>
                  <a:pt x="0" y="5032"/>
                  <a:pt x="1107" y="12330"/>
                  <a:pt x="5157" y="10313"/>
                </a:cubicBezTo>
                <a:cubicBezTo>
                  <a:pt x="9207" y="12330"/>
                  <a:pt x="10296" y="5050"/>
                  <a:pt x="8993" y="36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007;p38">
            <a:extLst>
              <a:ext uri="{FF2B5EF4-FFF2-40B4-BE49-F238E27FC236}">
                <a16:creationId xmlns:a16="http://schemas.microsoft.com/office/drawing/2014/main" id="{3BC85B1A-2E92-49C3-B11C-2AB29FD06461}"/>
              </a:ext>
            </a:extLst>
          </p:cNvPr>
          <p:cNvSpPr/>
          <p:nvPr/>
        </p:nvSpPr>
        <p:spPr>
          <a:xfrm>
            <a:off x="8408731" y="3713485"/>
            <a:ext cx="298441" cy="344344"/>
          </a:xfrm>
          <a:custGeom>
            <a:avLst/>
            <a:gdLst/>
            <a:ahLst/>
            <a:cxnLst/>
            <a:rect l="l" t="t" r="r" b="b"/>
            <a:pathLst>
              <a:path w="9030" h="10104" extrusionOk="0">
                <a:moveTo>
                  <a:pt x="3676" y="0"/>
                </a:moveTo>
                <a:cubicBezTo>
                  <a:pt x="5264" y="1392"/>
                  <a:pt x="5871" y="3693"/>
                  <a:pt x="5032" y="5763"/>
                </a:cubicBezTo>
                <a:cubicBezTo>
                  <a:pt x="4223" y="7720"/>
                  <a:pt x="2328" y="8879"/>
                  <a:pt x="345" y="8879"/>
                </a:cubicBezTo>
                <a:cubicBezTo>
                  <a:pt x="230" y="8879"/>
                  <a:pt x="116" y="8876"/>
                  <a:pt x="1" y="8868"/>
                </a:cubicBezTo>
                <a:lnTo>
                  <a:pt x="1" y="8868"/>
                </a:lnTo>
                <a:cubicBezTo>
                  <a:pt x="393" y="9207"/>
                  <a:pt x="857" y="9510"/>
                  <a:pt x="1357" y="9724"/>
                </a:cubicBezTo>
                <a:cubicBezTo>
                  <a:pt x="1988" y="9981"/>
                  <a:pt x="2642" y="10103"/>
                  <a:pt x="3284" y="10103"/>
                </a:cubicBezTo>
                <a:cubicBezTo>
                  <a:pt x="5276" y="10103"/>
                  <a:pt x="7163" y="8932"/>
                  <a:pt x="7959" y="6977"/>
                </a:cubicBezTo>
                <a:cubicBezTo>
                  <a:pt x="9029" y="4407"/>
                  <a:pt x="7816" y="1463"/>
                  <a:pt x="5229" y="375"/>
                </a:cubicBezTo>
                <a:cubicBezTo>
                  <a:pt x="4711" y="178"/>
                  <a:pt x="4194" y="54"/>
                  <a:pt x="36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4" name="Google Shape;1008;p38">
            <a:extLst>
              <a:ext uri="{FF2B5EF4-FFF2-40B4-BE49-F238E27FC236}">
                <a16:creationId xmlns:a16="http://schemas.microsoft.com/office/drawing/2014/main" id="{381BB23B-6542-452E-9717-AF634373CB46}"/>
              </a:ext>
            </a:extLst>
          </p:cNvPr>
          <p:cNvGrpSpPr/>
          <p:nvPr/>
        </p:nvGrpSpPr>
        <p:grpSpPr>
          <a:xfrm>
            <a:off x="8933824" y="3717916"/>
            <a:ext cx="327294" cy="334632"/>
            <a:chOff x="5717150" y="2098500"/>
            <a:chExt cx="247575" cy="245475"/>
          </a:xfrm>
        </p:grpSpPr>
        <p:sp>
          <p:nvSpPr>
            <p:cNvPr id="155" name="Google Shape;1009;p38">
              <a:extLst>
                <a:ext uri="{FF2B5EF4-FFF2-40B4-BE49-F238E27FC236}">
                  <a16:creationId xmlns:a16="http://schemas.microsoft.com/office/drawing/2014/main" id="{29C3B27E-B4CE-407D-BC71-B3E4E4641B5B}"/>
                </a:ext>
              </a:extLst>
            </p:cNvPr>
            <p:cNvSpPr/>
            <p:nvPr/>
          </p:nvSpPr>
          <p:spPr>
            <a:xfrm>
              <a:off x="5717150" y="2098500"/>
              <a:ext cx="135175" cy="132800"/>
            </a:xfrm>
            <a:custGeom>
              <a:avLst/>
              <a:gdLst/>
              <a:ahLst/>
              <a:cxnLst/>
              <a:rect l="l" t="t" r="r" b="b"/>
              <a:pathLst>
                <a:path w="5407" h="5312" extrusionOk="0">
                  <a:moveTo>
                    <a:pt x="2694" y="1"/>
                  </a:moveTo>
                  <a:cubicBezTo>
                    <a:pt x="2534" y="1"/>
                    <a:pt x="2409" y="108"/>
                    <a:pt x="2355" y="251"/>
                  </a:cubicBezTo>
                  <a:lnTo>
                    <a:pt x="1963" y="1428"/>
                  </a:lnTo>
                  <a:cubicBezTo>
                    <a:pt x="1909" y="1589"/>
                    <a:pt x="1785" y="1696"/>
                    <a:pt x="1624" y="1696"/>
                  </a:cubicBezTo>
                  <a:lnTo>
                    <a:pt x="393" y="1696"/>
                  </a:lnTo>
                  <a:cubicBezTo>
                    <a:pt x="250" y="1696"/>
                    <a:pt x="89" y="1785"/>
                    <a:pt x="54" y="1928"/>
                  </a:cubicBezTo>
                  <a:cubicBezTo>
                    <a:pt x="0" y="2071"/>
                    <a:pt x="36" y="2231"/>
                    <a:pt x="161" y="2338"/>
                  </a:cubicBezTo>
                  <a:lnTo>
                    <a:pt x="589" y="2713"/>
                  </a:lnTo>
                  <a:lnTo>
                    <a:pt x="1124" y="3195"/>
                  </a:lnTo>
                  <a:cubicBezTo>
                    <a:pt x="1178" y="3248"/>
                    <a:pt x="1214" y="3302"/>
                    <a:pt x="1231" y="3373"/>
                  </a:cubicBezTo>
                  <a:cubicBezTo>
                    <a:pt x="1249" y="3444"/>
                    <a:pt x="1249" y="3516"/>
                    <a:pt x="1231" y="3587"/>
                  </a:cubicBezTo>
                  <a:lnTo>
                    <a:pt x="857" y="4836"/>
                  </a:lnTo>
                  <a:cubicBezTo>
                    <a:pt x="803" y="4979"/>
                    <a:pt x="857" y="5139"/>
                    <a:pt x="999" y="5229"/>
                  </a:cubicBezTo>
                  <a:cubicBezTo>
                    <a:pt x="1055" y="5285"/>
                    <a:pt x="1131" y="5311"/>
                    <a:pt x="1211" y="5311"/>
                  </a:cubicBezTo>
                  <a:cubicBezTo>
                    <a:pt x="1283" y="5311"/>
                    <a:pt x="1360" y="5289"/>
                    <a:pt x="1428" y="5247"/>
                  </a:cubicBezTo>
                  <a:lnTo>
                    <a:pt x="2480" y="4497"/>
                  </a:lnTo>
                  <a:cubicBezTo>
                    <a:pt x="2543" y="4453"/>
                    <a:pt x="2619" y="4430"/>
                    <a:pt x="2692" y="4430"/>
                  </a:cubicBezTo>
                  <a:cubicBezTo>
                    <a:pt x="2766" y="4430"/>
                    <a:pt x="2837" y="4453"/>
                    <a:pt x="2891" y="4497"/>
                  </a:cubicBezTo>
                  <a:lnTo>
                    <a:pt x="3961" y="5247"/>
                  </a:lnTo>
                  <a:cubicBezTo>
                    <a:pt x="4021" y="5289"/>
                    <a:pt x="4093" y="5311"/>
                    <a:pt x="4165" y="5311"/>
                  </a:cubicBezTo>
                  <a:cubicBezTo>
                    <a:pt x="4244" y="5311"/>
                    <a:pt x="4324" y="5285"/>
                    <a:pt x="4390" y="5229"/>
                  </a:cubicBezTo>
                  <a:cubicBezTo>
                    <a:pt x="4514" y="5139"/>
                    <a:pt x="4550" y="4979"/>
                    <a:pt x="4532" y="4836"/>
                  </a:cubicBezTo>
                  <a:lnTo>
                    <a:pt x="4158" y="3587"/>
                  </a:lnTo>
                  <a:cubicBezTo>
                    <a:pt x="4122" y="3444"/>
                    <a:pt x="4158" y="3302"/>
                    <a:pt x="4265" y="3195"/>
                  </a:cubicBezTo>
                  <a:lnTo>
                    <a:pt x="5246" y="2338"/>
                  </a:lnTo>
                  <a:cubicBezTo>
                    <a:pt x="5353" y="2231"/>
                    <a:pt x="5407" y="2071"/>
                    <a:pt x="5353" y="1928"/>
                  </a:cubicBezTo>
                  <a:cubicBezTo>
                    <a:pt x="5282" y="1785"/>
                    <a:pt x="5157" y="1696"/>
                    <a:pt x="4996" y="1696"/>
                  </a:cubicBezTo>
                  <a:lnTo>
                    <a:pt x="3783" y="1696"/>
                  </a:lnTo>
                  <a:cubicBezTo>
                    <a:pt x="3622" y="1696"/>
                    <a:pt x="3480" y="1589"/>
                    <a:pt x="3426" y="1428"/>
                  </a:cubicBezTo>
                  <a:lnTo>
                    <a:pt x="3051" y="251"/>
                  </a:lnTo>
                  <a:cubicBezTo>
                    <a:pt x="2998" y="108"/>
                    <a:pt x="2855" y="1"/>
                    <a:pt x="26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010;p38">
              <a:extLst>
                <a:ext uri="{FF2B5EF4-FFF2-40B4-BE49-F238E27FC236}">
                  <a16:creationId xmlns:a16="http://schemas.microsoft.com/office/drawing/2014/main" id="{3DB284CA-F525-46C0-B388-872B7E6AFBAB}"/>
                </a:ext>
              </a:extLst>
            </p:cNvPr>
            <p:cNvSpPr/>
            <p:nvPr/>
          </p:nvSpPr>
          <p:spPr>
            <a:xfrm>
              <a:off x="5857650" y="2158275"/>
              <a:ext cx="107075" cy="106075"/>
            </a:xfrm>
            <a:custGeom>
              <a:avLst/>
              <a:gdLst/>
              <a:ahLst/>
              <a:cxnLst/>
              <a:rect l="l" t="t" r="r" b="b"/>
              <a:pathLst>
                <a:path w="4283" h="4243" extrusionOk="0">
                  <a:moveTo>
                    <a:pt x="2124" y="1"/>
                  </a:moveTo>
                  <a:cubicBezTo>
                    <a:pt x="2017" y="1"/>
                    <a:pt x="1892" y="72"/>
                    <a:pt x="1856" y="197"/>
                  </a:cubicBezTo>
                  <a:lnTo>
                    <a:pt x="1553" y="1160"/>
                  </a:lnTo>
                  <a:cubicBezTo>
                    <a:pt x="1499" y="1268"/>
                    <a:pt x="1392" y="1357"/>
                    <a:pt x="1268" y="1357"/>
                  </a:cubicBezTo>
                  <a:lnTo>
                    <a:pt x="304" y="1357"/>
                  </a:lnTo>
                  <a:cubicBezTo>
                    <a:pt x="179" y="1357"/>
                    <a:pt x="72" y="1428"/>
                    <a:pt x="36" y="1553"/>
                  </a:cubicBezTo>
                  <a:cubicBezTo>
                    <a:pt x="1" y="1678"/>
                    <a:pt x="19" y="1785"/>
                    <a:pt x="108" y="1874"/>
                  </a:cubicBezTo>
                  <a:lnTo>
                    <a:pt x="465" y="2177"/>
                  </a:lnTo>
                  <a:lnTo>
                    <a:pt x="893" y="2570"/>
                  </a:lnTo>
                  <a:cubicBezTo>
                    <a:pt x="928" y="2606"/>
                    <a:pt x="964" y="2659"/>
                    <a:pt x="1000" y="2713"/>
                  </a:cubicBezTo>
                  <a:cubicBezTo>
                    <a:pt x="1000" y="2766"/>
                    <a:pt x="1000" y="2820"/>
                    <a:pt x="1000" y="2891"/>
                  </a:cubicBezTo>
                  <a:lnTo>
                    <a:pt x="661" y="3873"/>
                  </a:lnTo>
                  <a:cubicBezTo>
                    <a:pt x="643" y="3980"/>
                    <a:pt x="661" y="4122"/>
                    <a:pt x="768" y="4176"/>
                  </a:cubicBezTo>
                  <a:cubicBezTo>
                    <a:pt x="830" y="4220"/>
                    <a:pt x="893" y="4243"/>
                    <a:pt x="951" y="4243"/>
                  </a:cubicBezTo>
                  <a:cubicBezTo>
                    <a:pt x="1009" y="4243"/>
                    <a:pt x="1062" y="4220"/>
                    <a:pt x="1107" y="4176"/>
                  </a:cubicBezTo>
                  <a:lnTo>
                    <a:pt x="1963" y="3587"/>
                  </a:lnTo>
                  <a:cubicBezTo>
                    <a:pt x="2008" y="3551"/>
                    <a:pt x="2066" y="3534"/>
                    <a:pt x="2126" y="3534"/>
                  </a:cubicBezTo>
                  <a:cubicBezTo>
                    <a:pt x="2186" y="3534"/>
                    <a:pt x="2249" y="3551"/>
                    <a:pt x="2302" y="3587"/>
                  </a:cubicBezTo>
                  <a:lnTo>
                    <a:pt x="3141" y="4176"/>
                  </a:lnTo>
                  <a:cubicBezTo>
                    <a:pt x="3195" y="4220"/>
                    <a:pt x="3257" y="4243"/>
                    <a:pt x="3319" y="4243"/>
                  </a:cubicBezTo>
                  <a:cubicBezTo>
                    <a:pt x="3382" y="4243"/>
                    <a:pt x="3444" y="4220"/>
                    <a:pt x="3498" y="4176"/>
                  </a:cubicBezTo>
                  <a:cubicBezTo>
                    <a:pt x="3605" y="4104"/>
                    <a:pt x="3641" y="3980"/>
                    <a:pt x="3605" y="3855"/>
                  </a:cubicBezTo>
                  <a:lnTo>
                    <a:pt x="3302" y="2856"/>
                  </a:lnTo>
                  <a:cubicBezTo>
                    <a:pt x="3284" y="2748"/>
                    <a:pt x="3302" y="2624"/>
                    <a:pt x="3391" y="2552"/>
                  </a:cubicBezTo>
                  <a:lnTo>
                    <a:pt x="4158" y="1874"/>
                  </a:lnTo>
                  <a:cubicBezTo>
                    <a:pt x="4247" y="1785"/>
                    <a:pt x="4283" y="1660"/>
                    <a:pt x="4229" y="1553"/>
                  </a:cubicBezTo>
                  <a:cubicBezTo>
                    <a:pt x="4194" y="1428"/>
                    <a:pt x="4104" y="1375"/>
                    <a:pt x="3980" y="1357"/>
                  </a:cubicBezTo>
                  <a:lnTo>
                    <a:pt x="2998" y="1357"/>
                  </a:lnTo>
                  <a:cubicBezTo>
                    <a:pt x="2873" y="1357"/>
                    <a:pt x="2766" y="1268"/>
                    <a:pt x="2731" y="1160"/>
                  </a:cubicBezTo>
                  <a:lnTo>
                    <a:pt x="2409" y="197"/>
                  </a:lnTo>
                  <a:cubicBezTo>
                    <a:pt x="2374" y="72"/>
                    <a:pt x="2267" y="1"/>
                    <a:pt x="212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011;p38">
              <a:extLst>
                <a:ext uri="{FF2B5EF4-FFF2-40B4-BE49-F238E27FC236}">
                  <a16:creationId xmlns:a16="http://schemas.microsoft.com/office/drawing/2014/main" id="{CF750BDA-9EE0-44F7-8FE5-89EEEDD03183}"/>
                </a:ext>
              </a:extLst>
            </p:cNvPr>
            <p:cNvSpPr/>
            <p:nvPr/>
          </p:nvSpPr>
          <p:spPr>
            <a:xfrm>
              <a:off x="5790750" y="2264450"/>
              <a:ext cx="80750" cy="79525"/>
            </a:xfrm>
            <a:custGeom>
              <a:avLst/>
              <a:gdLst/>
              <a:ahLst/>
              <a:cxnLst/>
              <a:rect l="l" t="t" r="r" b="b"/>
              <a:pathLst>
                <a:path w="3230" h="3181" extrusionOk="0">
                  <a:moveTo>
                    <a:pt x="1606" y="0"/>
                  </a:moveTo>
                  <a:cubicBezTo>
                    <a:pt x="1517" y="0"/>
                    <a:pt x="1446" y="72"/>
                    <a:pt x="1410" y="143"/>
                  </a:cubicBezTo>
                  <a:lnTo>
                    <a:pt x="1160" y="857"/>
                  </a:lnTo>
                  <a:cubicBezTo>
                    <a:pt x="1142" y="964"/>
                    <a:pt x="1053" y="1017"/>
                    <a:pt x="964" y="1017"/>
                  </a:cubicBezTo>
                  <a:lnTo>
                    <a:pt x="232" y="1017"/>
                  </a:lnTo>
                  <a:cubicBezTo>
                    <a:pt x="143" y="1017"/>
                    <a:pt x="54" y="1071"/>
                    <a:pt x="36" y="1160"/>
                  </a:cubicBezTo>
                  <a:cubicBezTo>
                    <a:pt x="0" y="1231"/>
                    <a:pt x="36" y="1338"/>
                    <a:pt x="107" y="1392"/>
                  </a:cubicBezTo>
                  <a:lnTo>
                    <a:pt x="357" y="1624"/>
                  </a:lnTo>
                  <a:lnTo>
                    <a:pt x="678" y="1927"/>
                  </a:lnTo>
                  <a:cubicBezTo>
                    <a:pt x="696" y="1945"/>
                    <a:pt x="732" y="1981"/>
                    <a:pt x="732" y="2034"/>
                  </a:cubicBezTo>
                  <a:cubicBezTo>
                    <a:pt x="750" y="2070"/>
                    <a:pt x="750" y="2106"/>
                    <a:pt x="732" y="2141"/>
                  </a:cubicBezTo>
                  <a:lnTo>
                    <a:pt x="518" y="2909"/>
                  </a:lnTo>
                  <a:cubicBezTo>
                    <a:pt x="482" y="2998"/>
                    <a:pt x="518" y="3087"/>
                    <a:pt x="589" y="3141"/>
                  </a:cubicBezTo>
                  <a:cubicBezTo>
                    <a:pt x="634" y="3167"/>
                    <a:pt x="678" y="3181"/>
                    <a:pt x="723" y="3181"/>
                  </a:cubicBezTo>
                  <a:cubicBezTo>
                    <a:pt x="768" y="3181"/>
                    <a:pt x="812" y="3167"/>
                    <a:pt x="857" y="3141"/>
                  </a:cubicBezTo>
                  <a:lnTo>
                    <a:pt x="1481" y="2694"/>
                  </a:lnTo>
                  <a:cubicBezTo>
                    <a:pt x="1526" y="2668"/>
                    <a:pt x="1570" y="2654"/>
                    <a:pt x="1613" y="2654"/>
                  </a:cubicBezTo>
                  <a:cubicBezTo>
                    <a:pt x="1655" y="2654"/>
                    <a:pt x="1695" y="2668"/>
                    <a:pt x="1731" y="2694"/>
                  </a:cubicBezTo>
                  <a:lnTo>
                    <a:pt x="2373" y="3141"/>
                  </a:lnTo>
                  <a:cubicBezTo>
                    <a:pt x="2418" y="3167"/>
                    <a:pt x="2463" y="3181"/>
                    <a:pt x="2505" y="3181"/>
                  </a:cubicBezTo>
                  <a:cubicBezTo>
                    <a:pt x="2547" y="3181"/>
                    <a:pt x="2587" y="3167"/>
                    <a:pt x="2623" y="3141"/>
                  </a:cubicBezTo>
                  <a:cubicBezTo>
                    <a:pt x="2712" y="3087"/>
                    <a:pt x="2730" y="2980"/>
                    <a:pt x="2712" y="2909"/>
                  </a:cubicBezTo>
                  <a:lnTo>
                    <a:pt x="2480" y="2141"/>
                  </a:lnTo>
                  <a:cubicBezTo>
                    <a:pt x="2463" y="2070"/>
                    <a:pt x="2480" y="1963"/>
                    <a:pt x="2552" y="1927"/>
                  </a:cubicBezTo>
                  <a:lnTo>
                    <a:pt x="3141" y="1410"/>
                  </a:lnTo>
                  <a:cubicBezTo>
                    <a:pt x="3194" y="1338"/>
                    <a:pt x="3230" y="1249"/>
                    <a:pt x="3194" y="1178"/>
                  </a:cubicBezTo>
                  <a:cubicBezTo>
                    <a:pt x="3176" y="1106"/>
                    <a:pt x="3069" y="1035"/>
                    <a:pt x="2998" y="1035"/>
                  </a:cubicBezTo>
                  <a:lnTo>
                    <a:pt x="2266" y="1035"/>
                  </a:lnTo>
                  <a:cubicBezTo>
                    <a:pt x="2177" y="1035"/>
                    <a:pt x="2088" y="964"/>
                    <a:pt x="2070" y="875"/>
                  </a:cubicBezTo>
                  <a:lnTo>
                    <a:pt x="1838" y="161"/>
                  </a:lnTo>
                  <a:cubicBezTo>
                    <a:pt x="1785" y="72"/>
                    <a:pt x="1713" y="0"/>
                    <a:pt x="16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8" name="Google Shape;1012;p38">
            <a:extLst>
              <a:ext uri="{FF2B5EF4-FFF2-40B4-BE49-F238E27FC236}">
                <a16:creationId xmlns:a16="http://schemas.microsoft.com/office/drawing/2014/main" id="{212324BF-3E8B-49A9-80AC-6418D855CC84}"/>
              </a:ext>
            </a:extLst>
          </p:cNvPr>
          <p:cNvSpPr/>
          <p:nvPr/>
        </p:nvSpPr>
        <p:spPr>
          <a:xfrm>
            <a:off x="9483441" y="3650888"/>
            <a:ext cx="283106" cy="390420"/>
          </a:xfrm>
          <a:custGeom>
            <a:avLst/>
            <a:gdLst/>
            <a:ahLst/>
            <a:cxnLst/>
            <a:rect l="l" t="t" r="r" b="b"/>
            <a:pathLst>
              <a:path w="8566" h="11456" extrusionOk="0">
                <a:moveTo>
                  <a:pt x="3819" y="1"/>
                </a:moveTo>
                <a:cubicBezTo>
                  <a:pt x="4800" y="1838"/>
                  <a:pt x="3301" y="3533"/>
                  <a:pt x="2463" y="4229"/>
                </a:cubicBezTo>
                <a:cubicBezTo>
                  <a:pt x="1606" y="4943"/>
                  <a:pt x="1035" y="5675"/>
                  <a:pt x="857" y="6103"/>
                </a:cubicBezTo>
                <a:cubicBezTo>
                  <a:pt x="1" y="8208"/>
                  <a:pt x="1285" y="10224"/>
                  <a:pt x="2160" y="10688"/>
                </a:cubicBezTo>
                <a:cubicBezTo>
                  <a:pt x="1767" y="9778"/>
                  <a:pt x="1392" y="8048"/>
                  <a:pt x="2962" y="6424"/>
                </a:cubicBezTo>
                <a:lnTo>
                  <a:pt x="2962" y="6424"/>
                </a:lnTo>
                <a:cubicBezTo>
                  <a:pt x="2962" y="6424"/>
                  <a:pt x="2516" y="8155"/>
                  <a:pt x="3498" y="9368"/>
                </a:cubicBezTo>
                <a:cubicBezTo>
                  <a:pt x="4479" y="10563"/>
                  <a:pt x="4461" y="11456"/>
                  <a:pt x="4461" y="11456"/>
                </a:cubicBezTo>
                <a:cubicBezTo>
                  <a:pt x="5996" y="11456"/>
                  <a:pt x="7441" y="10528"/>
                  <a:pt x="8065" y="9029"/>
                </a:cubicBezTo>
                <a:cubicBezTo>
                  <a:pt x="8529" y="8137"/>
                  <a:pt x="8565" y="6727"/>
                  <a:pt x="7941" y="5906"/>
                </a:cubicBezTo>
                <a:lnTo>
                  <a:pt x="7941" y="5906"/>
                </a:lnTo>
                <a:cubicBezTo>
                  <a:pt x="8135" y="6713"/>
                  <a:pt x="7478" y="7520"/>
                  <a:pt x="6673" y="7520"/>
                </a:cubicBezTo>
                <a:cubicBezTo>
                  <a:pt x="6516" y="7520"/>
                  <a:pt x="6354" y="7490"/>
                  <a:pt x="6192" y="7423"/>
                </a:cubicBezTo>
                <a:cubicBezTo>
                  <a:pt x="5371" y="7138"/>
                  <a:pt x="5050" y="6192"/>
                  <a:pt x="5621" y="5353"/>
                </a:cubicBezTo>
                <a:cubicBezTo>
                  <a:pt x="6924" y="3640"/>
                  <a:pt x="5960" y="928"/>
                  <a:pt x="381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013;p38">
            <a:extLst>
              <a:ext uri="{FF2B5EF4-FFF2-40B4-BE49-F238E27FC236}">
                <a16:creationId xmlns:a16="http://schemas.microsoft.com/office/drawing/2014/main" id="{D7F05B0E-C7FD-46F7-AEEE-D86CC046731D}"/>
              </a:ext>
            </a:extLst>
          </p:cNvPr>
          <p:cNvSpPr/>
          <p:nvPr/>
        </p:nvSpPr>
        <p:spPr>
          <a:xfrm>
            <a:off x="2519500" y="4449599"/>
            <a:ext cx="369169" cy="253623"/>
          </a:xfrm>
          <a:custGeom>
            <a:avLst/>
            <a:gdLst/>
            <a:ahLst/>
            <a:cxnLst/>
            <a:rect l="l" t="t" r="r" b="b"/>
            <a:pathLst>
              <a:path w="11170" h="7442" extrusionOk="0">
                <a:moveTo>
                  <a:pt x="6240" y="0"/>
                </a:moveTo>
                <a:cubicBezTo>
                  <a:pt x="6189" y="0"/>
                  <a:pt x="6136" y="6"/>
                  <a:pt x="6085" y="19"/>
                </a:cubicBezTo>
                <a:lnTo>
                  <a:pt x="2498" y="822"/>
                </a:lnTo>
                <a:cubicBezTo>
                  <a:pt x="2373" y="858"/>
                  <a:pt x="2231" y="929"/>
                  <a:pt x="2124" y="1072"/>
                </a:cubicBezTo>
                <a:lnTo>
                  <a:pt x="999" y="2535"/>
                </a:lnTo>
                <a:lnTo>
                  <a:pt x="0" y="2535"/>
                </a:lnTo>
                <a:lnTo>
                  <a:pt x="0" y="6371"/>
                </a:lnTo>
                <a:lnTo>
                  <a:pt x="660" y="6371"/>
                </a:lnTo>
                <a:cubicBezTo>
                  <a:pt x="1606" y="6371"/>
                  <a:pt x="1677" y="7442"/>
                  <a:pt x="3462" y="7442"/>
                </a:cubicBezTo>
                <a:lnTo>
                  <a:pt x="5853" y="7442"/>
                </a:lnTo>
                <a:cubicBezTo>
                  <a:pt x="6281" y="7442"/>
                  <a:pt x="6638" y="7085"/>
                  <a:pt x="6638" y="6639"/>
                </a:cubicBezTo>
                <a:cubicBezTo>
                  <a:pt x="6638" y="6443"/>
                  <a:pt x="6566" y="6247"/>
                  <a:pt x="6441" y="6122"/>
                </a:cubicBezTo>
                <a:lnTo>
                  <a:pt x="6513" y="6122"/>
                </a:lnTo>
                <a:cubicBezTo>
                  <a:pt x="6959" y="6122"/>
                  <a:pt x="7316" y="5765"/>
                  <a:pt x="7316" y="5319"/>
                </a:cubicBezTo>
                <a:cubicBezTo>
                  <a:pt x="7316" y="5105"/>
                  <a:pt x="7227" y="4908"/>
                  <a:pt x="7084" y="4766"/>
                </a:cubicBezTo>
                <a:cubicBezTo>
                  <a:pt x="7441" y="4694"/>
                  <a:pt x="7708" y="4355"/>
                  <a:pt x="7708" y="3981"/>
                </a:cubicBezTo>
                <a:cubicBezTo>
                  <a:pt x="7708" y="3552"/>
                  <a:pt x="7351" y="3195"/>
                  <a:pt x="6905" y="3195"/>
                </a:cubicBezTo>
                <a:lnTo>
                  <a:pt x="10492" y="3195"/>
                </a:lnTo>
                <a:cubicBezTo>
                  <a:pt x="10866" y="3195"/>
                  <a:pt x="11170" y="2892"/>
                  <a:pt x="11170" y="2535"/>
                </a:cubicBezTo>
                <a:cubicBezTo>
                  <a:pt x="11170" y="2161"/>
                  <a:pt x="10866" y="1857"/>
                  <a:pt x="10492" y="1857"/>
                </a:cubicBezTo>
                <a:lnTo>
                  <a:pt x="3926" y="1857"/>
                </a:lnTo>
                <a:lnTo>
                  <a:pt x="6388" y="1322"/>
                </a:lnTo>
                <a:cubicBezTo>
                  <a:pt x="6745" y="1233"/>
                  <a:pt x="6977" y="876"/>
                  <a:pt x="6888" y="519"/>
                </a:cubicBezTo>
                <a:cubicBezTo>
                  <a:pt x="6827" y="214"/>
                  <a:pt x="6544" y="0"/>
                  <a:pt x="624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014;p38">
            <a:extLst>
              <a:ext uri="{FF2B5EF4-FFF2-40B4-BE49-F238E27FC236}">
                <a16:creationId xmlns:a16="http://schemas.microsoft.com/office/drawing/2014/main" id="{4E564CD7-D603-4170-8C8F-F72D53FFC523}"/>
              </a:ext>
            </a:extLst>
          </p:cNvPr>
          <p:cNvSpPr/>
          <p:nvPr/>
        </p:nvSpPr>
        <p:spPr>
          <a:xfrm>
            <a:off x="3039790" y="4430444"/>
            <a:ext cx="299036" cy="291929"/>
          </a:xfrm>
          <a:custGeom>
            <a:avLst/>
            <a:gdLst/>
            <a:ahLst/>
            <a:cxnLst/>
            <a:rect l="l" t="t" r="r" b="b"/>
            <a:pathLst>
              <a:path w="9048" h="8566" extrusionOk="0">
                <a:moveTo>
                  <a:pt x="2265" y="0"/>
                </a:moveTo>
                <a:cubicBezTo>
                  <a:pt x="1059" y="0"/>
                  <a:pt x="1" y="1180"/>
                  <a:pt x="1" y="2321"/>
                </a:cubicBezTo>
                <a:cubicBezTo>
                  <a:pt x="1" y="5104"/>
                  <a:pt x="4533" y="8566"/>
                  <a:pt x="4533" y="8566"/>
                </a:cubicBezTo>
                <a:cubicBezTo>
                  <a:pt x="4533" y="8566"/>
                  <a:pt x="9047" y="5104"/>
                  <a:pt x="9047" y="2321"/>
                </a:cubicBezTo>
                <a:cubicBezTo>
                  <a:pt x="9047" y="1180"/>
                  <a:pt x="7996" y="0"/>
                  <a:pt x="6794" y="0"/>
                </a:cubicBezTo>
                <a:cubicBezTo>
                  <a:pt x="6023" y="0"/>
                  <a:pt x="5189" y="487"/>
                  <a:pt x="4533" y="1786"/>
                </a:cubicBezTo>
                <a:cubicBezTo>
                  <a:pt x="3877" y="487"/>
                  <a:pt x="3040" y="0"/>
                  <a:pt x="226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1" name="Google Shape;1015;p38">
            <a:extLst>
              <a:ext uri="{FF2B5EF4-FFF2-40B4-BE49-F238E27FC236}">
                <a16:creationId xmlns:a16="http://schemas.microsoft.com/office/drawing/2014/main" id="{83AEF8B4-F298-463F-BA86-EE87AEDF8709}"/>
              </a:ext>
            </a:extLst>
          </p:cNvPr>
          <p:cNvGrpSpPr/>
          <p:nvPr/>
        </p:nvGrpSpPr>
        <p:grpSpPr>
          <a:xfrm>
            <a:off x="3511298" y="4358842"/>
            <a:ext cx="352082" cy="317455"/>
            <a:chOff x="6435300" y="2742175"/>
            <a:chExt cx="266325" cy="232875"/>
          </a:xfrm>
        </p:grpSpPr>
        <p:sp>
          <p:nvSpPr>
            <p:cNvPr id="162" name="Google Shape;1016;p38">
              <a:extLst>
                <a:ext uri="{FF2B5EF4-FFF2-40B4-BE49-F238E27FC236}">
                  <a16:creationId xmlns:a16="http://schemas.microsoft.com/office/drawing/2014/main" id="{F30E9B6B-38D3-4A69-8697-697A504FC3C8}"/>
                </a:ext>
              </a:extLst>
            </p:cNvPr>
            <p:cNvSpPr/>
            <p:nvPr/>
          </p:nvSpPr>
          <p:spPr>
            <a:xfrm>
              <a:off x="6518275" y="2742175"/>
              <a:ext cx="183350" cy="232875"/>
            </a:xfrm>
            <a:custGeom>
              <a:avLst/>
              <a:gdLst/>
              <a:ahLst/>
              <a:cxnLst/>
              <a:rect l="l" t="t" r="r" b="b"/>
              <a:pathLst>
                <a:path w="7334" h="9315" extrusionOk="0">
                  <a:moveTo>
                    <a:pt x="3194" y="1"/>
                  </a:moveTo>
                  <a:cubicBezTo>
                    <a:pt x="2766" y="1"/>
                    <a:pt x="2392" y="375"/>
                    <a:pt x="2392" y="804"/>
                  </a:cubicBezTo>
                  <a:cubicBezTo>
                    <a:pt x="2392" y="2838"/>
                    <a:pt x="54" y="3962"/>
                    <a:pt x="1" y="3997"/>
                  </a:cubicBezTo>
                  <a:lnTo>
                    <a:pt x="1" y="8244"/>
                  </a:lnTo>
                  <a:cubicBezTo>
                    <a:pt x="946" y="8244"/>
                    <a:pt x="1018" y="9315"/>
                    <a:pt x="2802" y="9315"/>
                  </a:cubicBezTo>
                  <a:lnTo>
                    <a:pt x="5193" y="9315"/>
                  </a:lnTo>
                  <a:cubicBezTo>
                    <a:pt x="5639" y="9315"/>
                    <a:pt x="5996" y="8958"/>
                    <a:pt x="5996" y="8512"/>
                  </a:cubicBezTo>
                  <a:cubicBezTo>
                    <a:pt x="5996" y="8315"/>
                    <a:pt x="5924" y="8119"/>
                    <a:pt x="5782" y="7976"/>
                  </a:cubicBezTo>
                  <a:lnTo>
                    <a:pt x="5853" y="7976"/>
                  </a:lnTo>
                  <a:cubicBezTo>
                    <a:pt x="6299" y="7976"/>
                    <a:pt x="6656" y="7619"/>
                    <a:pt x="6656" y="7191"/>
                  </a:cubicBezTo>
                  <a:cubicBezTo>
                    <a:pt x="6656" y="6977"/>
                    <a:pt x="6585" y="6781"/>
                    <a:pt x="6442" y="6638"/>
                  </a:cubicBezTo>
                  <a:cubicBezTo>
                    <a:pt x="6799" y="6549"/>
                    <a:pt x="7066" y="6228"/>
                    <a:pt x="7066" y="5853"/>
                  </a:cubicBezTo>
                  <a:cubicBezTo>
                    <a:pt x="7066" y="5639"/>
                    <a:pt x="6959" y="5425"/>
                    <a:pt x="6817" y="5282"/>
                  </a:cubicBezTo>
                  <a:cubicBezTo>
                    <a:pt x="7120" y="5157"/>
                    <a:pt x="7334" y="4872"/>
                    <a:pt x="7334" y="4533"/>
                  </a:cubicBezTo>
                  <a:cubicBezTo>
                    <a:pt x="7334" y="4087"/>
                    <a:pt x="6959" y="3730"/>
                    <a:pt x="6531" y="3730"/>
                  </a:cubicBezTo>
                  <a:lnTo>
                    <a:pt x="3997" y="3730"/>
                  </a:lnTo>
                  <a:cubicBezTo>
                    <a:pt x="3783" y="3730"/>
                    <a:pt x="3623" y="3569"/>
                    <a:pt x="3605" y="3337"/>
                  </a:cubicBezTo>
                  <a:cubicBezTo>
                    <a:pt x="3623" y="3105"/>
                    <a:pt x="3997" y="2624"/>
                    <a:pt x="3997" y="804"/>
                  </a:cubicBezTo>
                  <a:cubicBezTo>
                    <a:pt x="3997" y="375"/>
                    <a:pt x="3641" y="1"/>
                    <a:pt x="31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017;p38">
              <a:extLst>
                <a:ext uri="{FF2B5EF4-FFF2-40B4-BE49-F238E27FC236}">
                  <a16:creationId xmlns:a16="http://schemas.microsoft.com/office/drawing/2014/main" id="{DA32399C-5F9E-4BB3-80D7-AD0DBBE4B4D5}"/>
                </a:ext>
              </a:extLst>
            </p:cNvPr>
            <p:cNvSpPr/>
            <p:nvPr/>
          </p:nvSpPr>
          <p:spPr>
            <a:xfrm>
              <a:off x="6435300" y="2825150"/>
              <a:ext cx="62925" cy="140075"/>
            </a:xfrm>
            <a:custGeom>
              <a:avLst/>
              <a:gdLst/>
              <a:ahLst/>
              <a:cxnLst/>
              <a:rect l="l" t="t" r="r" b="b"/>
              <a:pathLst>
                <a:path w="2517" h="5603" extrusionOk="0">
                  <a:moveTo>
                    <a:pt x="1" y="0"/>
                  </a:moveTo>
                  <a:lnTo>
                    <a:pt x="1" y="5603"/>
                  </a:lnTo>
                  <a:lnTo>
                    <a:pt x="1999" y="5603"/>
                  </a:lnTo>
                  <a:cubicBezTo>
                    <a:pt x="2285" y="5603"/>
                    <a:pt x="2517" y="5371"/>
                    <a:pt x="2517" y="5068"/>
                  </a:cubicBezTo>
                  <a:lnTo>
                    <a:pt x="2517" y="536"/>
                  </a:lnTo>
                  <a:cubicBezTo>
                    <a:pt x="2517" y="250"/>
                    <a:pt x="2285" y="0"/>
                    <a:pt x="19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1018;p38">
            <a:extLst>
              <a:ext uri="{FF2B5EF4-FFF2-40B4-BE49-F238E27FC236}">
                <a16:creationId xmlns:a16="http://schemas.microsoft.com/office/drawing/2014/main" id="{A02FB5A2-7962-46CD-A006-6CAF4B0E50BC}"/>
              </a:ext>
            </a:extLst>
          </p:cNvPr>
          <p:cNvGrpSpPr/>
          <p:nvPr/>
        </p:nvGrpSpPr>
        <p:grpSpPr>
          <a:xfrm>
            <a:off x="4558258" y="4437967"/>
            <a:ext cx="333805" cy="344208"/>
            <a:chOff x="674800" y="2146225"/>
            <a:chExt cx="252500" cy="252500"/>
          </a:xfrm>
        </p:grpSpPr>
        <p:sp>
          <p:nvSpPr>
            <p:cNvPr id="165" name="Google Shape;1019;p38">
              <a:extLst>
                <a:ext uri="{FF2B5EF4-FFF2-40B4-BE49-F238E27FC236}">
                  <a16:creationId xmlns:a16="http://schemas.microsoft.com/office/drawing/2014/main" id="{E72753CF-173C-4D88-900F-2BCDE4F8FC0F}"/>
                </a:ext>
              </a:extLst>
            </p:cNvPr>
            <p:cNvSpPr/>
            <p:nvPr/>
          </p:nvSpPr>
          <p:spPr>
            <a:xfrm>
              <a:off x="727900" y="22327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020;p38">
              <a:extLst>
                <a:ext uri="{FF2B5EF4-FFF2-40B4-BE49-F238E27FC236}">
                  <a16:creationId xmlns:a16="http://schemas.microsoft.com/office/drawing/2014/main" id="{EF475D14-E006-47B7-8E75-B9304CA21CB8}"/>
                </a:ext>
              </a:extLst>
            </p:cNvPr>
            <p:cNvSpPr/>
            <p:nvPr/>
          </p:nvSpPr>
          <p:spPr>
            <a:xfrm>
              <a:off x="834500" y="22327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786" y="0"/>
                  </a:moveTo>
                  <a:cubicBezTo>
                    <a:pt x="357" y="0"/>
                    <a:pt x="1" y="357"/>
                    <a:pt x="1" y="803"/>
                  </a:cubicBezTo>
                  <a:cubicBezTo>
                    <a:pt x="1" y="1232"/>
                    <a:pt x="357" y="1588"/>
                    <a:pt x="786" y="1588"/>
                  </a:cubicBezTo>
                  <a:cubicBezTo>
                    <a:pt x="1232" y="1588"/>
                    <a:pt x="1589" y="1232"/>
                    <a:pt x="1589" y="803"/>
                  </a:cubicBezTo>
                  <a:cubicBezTo>
                    <a:pt x="1589" y="357"/>
                    <a:pt x="1232" y="0"/>
                    <a:pt x="7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021;p38">
              <a:extLst>
                <a:ext uri="{FF2B5EF4-FFF2-40B4-BE49-F238E27FC236}">
                  <a16:creationId xmlns:a16="http://schemas.microsoft.com/office/drawing/2014/main" id="{7A4681BD-87B0-4555-82BC-26B049B38432}"/>
                </a:ext>
              </a:extLst>
            </p:cNvPr>
            <p:cNvSpPr/>
            <p:nvPr/>
          </p:nvSpPr>
          <p:spPr>
            <a:xfrm>
              <a:off x="734150" y="2315750"/>
              <a:ext cx="134275" cy="43275"/>
            </a:xfrm>
            <a:custGeom>
              <a:avLst/>
              <a:gdLst/>
              <a:ahLst/>
              <a:cxnLst/>
              <a:rect l="l" t="t" r="r" b="b"/>
              <a:pathLst>
                <a:path w="5371" h="1731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321"/>
                    <a:pt x="18" y="375"/>
                    <a:pt x="54" y="428"/>
                  </a:cubicBezTo>
                  <a:cubicBezTo>
                    <a:pt x="660" y="1231"/>
                    <a:pt x="1606" y="1731"/>
                    <a:pt x="2676" y="1731"/>
                  </a:cubicBezTo>
                  <a:cubicBezTo>
                    <a:pt x="3765" y="1731"/>
                    <a:pt x="4710" y="1231"/>
                    <a:pt x="5317" y="428"/>
                  </a:cubicBezTo>
                  <a:cubicBezTo>
                    <a:pt x="5335" y="393"/>
                    <a:pt x="5371" y="339"/>
                    <a:pt x="5371" y="268"/>
                  </a:cubicBezTo>
                  <a:cubicBezTo>
                    <a:pt x="5371" y="125"/>
                    <a:pt x="5246" y="0"/>
                    <a:pt x="5103" y="0"/>
                  </a:cubicBezTo>
                  <a:cubicBezTo>
                    <a:pt x="4996" y="0"/>
                    <a:pt x="4925" y="36"/>
                    <a:pt x="4889" y="107"/>
                  </a:cubicBezTo>
                  <a:cubicBezTo>
                    <a:pt x="4389" y="767"/>
                    <a:pt x="3586" y="1196"/>
                    <a:pt x="2676" y="1196"/>
                  </a:cubicBezTo>
                  <a:cubicBezTo>
                    <a:pt x="1784" y="1196"/>
                    <a:pt x="999" y="767"/>
                    <a:pt x="482" y="107"/>
                  </a:cubicBezTo>
                  <a:cubicBezTo>
                    <a:pt x="410" y="36"/>
                    <a:pt x="33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022;p38">
              <a:extLst>
                <a:ext uri="{FF2B5EF4-FFF2-40B4-BE49-F238E27FC236}">
                  <a16:creationId xmlns:a16="http://schemas.microsoft.com/office/drawing/2014/main" id="{60583C46-4AF2-4E30-AB2F-721C373FC37C}"/>
                </a:ext>
              </a:extLst>
            </p:cNvPr>
            <p:cNvSpPr/>
            <p:nvPr/>
          </p:nvSpPr>
          <p:spPr>
            <a:xfrm>
              <a:off x="674800" y="2146225"/>
              <a:ext cx="252500" cy="252500"/>
            </a:xfrm>
            <a:custGeom>
              <a:avLst/>
              <a:gdLst/>
              <a:ahLst/>
              <a:cxnLst/>
              <a:rect l="l" t="t" r="r" b="b"/>
              <a:pathLst>
                <a:path w="10100" h="10100" extrusionOk="0">
                  <a:moveTo>
                    <a:pt x="5050" y="536"/>
                  </a:moveTo>
                  <a:cubicBezTo>
                    <a:pt x="7548" y="536"/>
                    <a:pt x="9565" y="2570"/>
                    <a:pt x="9565" y="5050"/>
                  </a:cubicBezTo>
                  <a:cubicBezTo>
                    <a:pt x="9565" y="7548"/>
                    <a:pt x="7548" y="9565"/>
                    <a:pt x="5050" y="9565"/>
                  </a:cubicBezTo>
                  <a:cubicBezTo>
                    <a:pt x="2570" y="9565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50" y="536"/>
                  </a:cubicBezTo>
                  <a:close/>
                  <a:moveTo>
                    <a:pt x="5050" y="1"/>
                  </a:moveTo>
                  <a:cubicBezTo>
                    <a:pt x="2267" y="1"/>
                    <a:pt x="1" y="2267"/>
                    <a:pt x="1" y="5050"/>
                  </a:cubicBezTo>
                  <a:cubicBezTo>
                    <a:pt x="1" y="7852"/>
                    <a:pt x="2267" y="10100"/>
                    <a:pt x="5050" y="10100"/>
                  </a:cubicBezTo>
                  <a:cubicBezTo>
                    <a:pt x="7834" y="10100"/>
                    <a:pt x="10100" y="7852"/>
                    <a:pt x="10100" y="5050"/>
                  </a:cubicBezTo>
                  <a:cubicBezTo>
                    <a:pt x="10100" y="2267"/>
                    <a:pt x="7834" y="1"/>
                    <a:pt x="50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" name="Google Shape;1023;p38">
            <a:extLst>
              <a:ext uri="{FF2B5EF4-FFF2-40B4-BE49-F238E27FC236}">
                <a16:creationId xmlns:a16="http://schemas.microsoft.com/office/drawing/2014/main" id="{ED6FF585-CFB2-48EC-ABCD-B1BB0889FC9A}"/>
              </a:ext>
            </a:extLst>
          </p:cNvPr>
          <p:cNvGrpSpPr/>
          <p:nvPr/>
        </p:nvGrpSpPr>
        <p:grpSpPr>
          <a:xfrm>
            <a:off x="5085306" y="4449453"/>
            <a:ext cx="333805" cy="344208"/>
            <a:chOff x="2164225" y="2146225"/>
            <a:chExt cx="252500" cy="252500"/>
          </a:xfrm>
        </p:grpSpPr>
        <p:sp>
          <p:nvSpPr>
            <p:cNvPr id="170" name="Google Shape;1024;p38">
              <a:extLst>
                <a:ext uri="{FF2B5EF4-FFF2-40B4-BE49-F238E27FC236}">
                  <a16:creationId xmlns:a16="http://schemas.microsoft.com/office/drawing/2014/main" id="{3A3F7626-4940-4CB8-AEDA-AE0F52790502}"/>
                </a:ext>
              </a:extLst>
            </p:cNvPr>
            <p:cNvSpPr/>
            <p:nvPr/>
          </p:nvSpPr>
          <p:spPr>
            <a:xfrm>
              <a:off x="2223100" y="2305925"/>
              <a:ext cx="134750" cy="43300"/>
            </a:xfrm>
            <a:custGeom>
              <a:avLst/>
              <a:gdLst/>
              <a:ahLst/>
              <a:cxnLst/>
              <a:rect l="l" t="t" r="r" b="b"/>
              <a:pathLst>
                <a:path w="5390" h="1732" extrusionOk="0">
                  <a:moveTo>
                    <a:pt x="2695" y="1"/>
                  </a:moveTo>
                  <a:cubicBezTo>
                    <a:pt x="1624" y="1"/>
                    <a:pt x="679" y="518"/>
                    <a:pt x="72" y="1303"/>
                  </a:cubicBezTo>
                  <a:cubicBezTo>
                    <a:pt x="36" y="1339"/>
                    <a:pt x="1" y="1392"/>
                    <a:pt x="1" y="1464"/>
                  </a:cubicBezTo>
                  <a:cubicBezTo>
                    <a:pt x="1" y="1606"/>
                    <a:pt x="126" y="1731"/>
                    <a:pt x="268" y="1731"/>
                  </a:cubicBezTo>
                  <a:cubicBezTo>
                    <a:pt x="358" y="1731"/>
                    <a:pt x="447" y="1696"/>
                    <a:pt x="483" y="1624"/>
                  </a:cubicBezTo>
                  <a:cubicBezTo>
                    <a:pt x="1000" y="964"/>
                    <a:pt x="1785" y="536"/>
                    <a:pt x="2695" y="536"/>
                  </a:cubicBezTo>
                  <a:cubicBezTo>
                    <a:pt x="3587" y="536"/>
                    <a:pt x="4390" y="964"/>
                    <a:pt x="4908" y="1624"/>
                  </a:cubicBezTo>
                  <a:cubicBezTo>
                    <a:pt x="4943" y="1696"/>
                    <a:pt x="5032" y="1731"/>
                    <a:pt x="5122" y="1731"/>
                  </a:cubicBezTo>
                  <a:cubicBezTo>
                    <a:pt x="5264" y="1731"/>
                    <a:pt x="5389" y="1606"/>
                    <a:pt x="5389" y="1464"/>
                  </a:cubicBezTo>
                  <a:cubicBezTo>
                    <a:pt x="5389" y="1410"/>
                    <a:pt x="5371" y="1357"/>
                    <a:pt x="5318" y="1303"/>
                  </a:cubicBezTo>
                  <a:cubicBezTo>
                    <a:pt x="4711" y="518"/>
                    <a:pt x="3766" y="1"/>
                    <a:pt x="26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025;p38">
              <a:extLst>
                <a:ext uri="{FF2B5EF4-FFF2-40B4-BE49-F238E27FC236}">
                  <a16:creationId xmlns:a16="http://schemas.microsoft.com/office/drawing/2014/main" id="{C462C878-3B9E-4F9E-A5BD-DE2173F8E0DD}"/>
                </a:ext>
              </a:extLst>
            </p:cNvPr>
            <p:cNvSpPr/>
            <p:nvPr/>
          </p:nvSpPr>
          <p:spPr>
            <a:xfrm>
              <a:off x="2323475" y="22327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026;p38">
              <a:extLst>
                <a:ext uri="{FF2B5EF4-FFF2-40B4-BE49-F238E27FC236}">
                  <a16:creationId xmlns:a16="http://schemas.microsoft.com/office/drawing/2014/main" id="{F7BE0589-7922-44E3-BC9C-C77DD6AC2F30}"/>
                </a:ext>
              </a:extLst>
            </p:cNvPr>
            <p:cNvSpPr/>
            <p:nvPr/>
          </p:nvSpPr>
          <p:spPr>
            <a:xfrm>
              <a:off x="2217300" y="22327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804" y="0"/>
                  </a:moveTo>
                  <a:cubicBezTo>
                    <a:pt x="358" y="0"/>
                    <a:pt x="1" y="357"/>
                    <a:pt x="1" y="803"/>
                  </a:cubicBezTo>
                  <a:cubicBezTo>
                    <a:pt x="1" y="1232"/>
                    <a:pt x="358" y="1588"/>
                    <a:pt x="804" y="1588"/>
                  </a:cubicBezTo>
                  <a:cubicBezTo>
                    <a:pt x="1232" y="1588"/>
                    <a:pt x="1589" y="1232"/>
                    <a:pt x="1589" y="803"/>
                  </a:cubicBezTo>
                  <a:cubicBezTo>
                    <a:pt x="1589" y="357"/>
                    <a:pt x="1232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027;p38">
              <a:extLst>
                <a:ext uri="{FF2B5EF4-FFF2-40B4-BE49-F238E27FC236}">
                  <a16:creationId xmlns:a16="http://schemas.microsoft.com/office/drawing/2014/main" id="{61B5999E-E3C1-4457-B190-FE47A7E0B76F}"/>
                </a:ext>
              </a:extLst>
            </p:cNvPr>
            <p:cNvSpPr/>
            <p:nvPr/>
          </p:nvSpPr>
          <p:spPr>
            <a:xfrm>
              <a:off x="2164225" y="2146225"/>
              <a:ext cx="252500" cy="252500"/>
            </a:xfrm>
            <a:custGeom>
              <a:avLst/>
              <a:gdLst/>
              <a:ahLst/>
              <a:cxnLst/>
              <a:rect l="l" t="t" r="r" b="b"/>
              <a:pathLst>
                <a:path w="10100" h="10100" extrusionOk="0">
                  <a:moveTo>
                    <a:pt x="5050" y="536"/>
                  </a:moveTo>
                  <a:cubicBezTo>
                    <a:pt x="7530" y="536"/>
                    <a:pt x="9564" y="2570"/>
                    <a:pt x="9564" y="5050"/>
                  </a:cubicBezTo>
                  <a:cubicBezTo>
                    <a:pt x="9564" y="7548"/>
                    <a:pt x="7530" y="9565"/>
                    <a:pt x="5050" y="9565"/>
                  </a:cubicBezTo>
                  <a:cubicBezTo>
                    <a:pt x="2552" y="9565"/>
                    <a:pt x="518" y="7548"/>
                    <a:pt x="518" y="5050"/>
                  </a:cubicBezTo>
                  <a:cubicBezTo>
                    <a:pt x="518" y="2570"/>
                    <a:pt x="2552" y="536"/>
                    <a:pt x="5050" y="536"/>
                  </a:cubicBezTo>
                  <a:close/>
                  <a:moveTo>
                    <a:pt x="5050" y="1"/>
                  </a:moveTo>
                  <a:cubicBezTo>
                    <a:pt x="2249" y="1"/>
                    <a:pt x="1" y="2267"/>
                    <a:pt x="1" y="5050"/>
                  </a:cubicBezTo>
                  <a:cubicBezTo>
                    <a:pt x="1" y="7852"/>
                    <a:pt x="2249" y="10100"/>
                    <a:pt x="5050" y="10100"/>
                  </a:cubicBezTo>
                  <a:cubicBezTo>
                    <a:pt x="7833" y="10100"/>
                    <a:pt x="10099" y="7852"/>
                    <a:pt x="10099" y="5050"/>
                  </a:cubicBezTo>
                  <a:cubicBezTo>
                    <a:pt x="10099" y="2267"/>
                    <a:pt x="7833" y="1"/>
                    <a:pt x="50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4" name="Google Shape;1028;p38">
            <a:extLst>
              <a:ext uri="{FF2B5EF4-FFF2-40B4-BE49-F238E27FC236}">
                <a16:creationId xmlns:a16="http://schemas.microsoft.com/office/drawing/2014/main" id="{2761116F-1141-4B15-9C08-1C68988BEB45}"/>
              </a:ext>
            </a:extLst>
          </p:cNvPr>
          <p:cNvGrpSpPr/>
          <p:nvPr/>
        </p:nvGrpSpPr>
        <p:grpSpPr>
          <a:xfrm>
            <a:off x="4031217" y="4449226"/>
            <a:ext cx="334400" cy="344821"/>
            <a:chOff x="689975" y="1737200"/>
            <a:chExt cx="252950" cy="252950"/>
          </a:xfrm>
        </p:grpSpPr>
        <p:sp>
          <p:nvSpPr>
            <p:cNvPr id="175" name="Google Shape;1029;p38">
              <a:extLst>
                <a:ext uri="{FF2B5EF4-FFF2-40B4-BE49-F238E27FC236}">
                  <a16:creationId xmlns:a16="http://schemas.microsoft.com/office/drawing/2014/main" id="{D945C859-B093-427F-8F4D-29191902CB1D}"/>
                </a:ext>
              </a:extLst>
            </p:cNvPr>
            <p:cNvSpPr/>
            <p:nvPr/>
          </p:nvSpPr>
          <p:spPr>
            <a:xfrm>
              <a:off x="779200" y="1907050"/>
              <a:ext cx="79850" cy="26875"/>
            </a:xfrm>
            <a:custGeom>
              <a:avLst/>
              <a:gdLst/>
              <a:ahLst/>
              <a:cxnLst/>
              <a:rect l="l" t="t" r="r" b="b"/>
              <a:pathLst>
                <a:path w="3194" h="1075" extrusionOk="0">
                  <a:moveTo>
                    <a:pt x="2060" y="0"/>
                  </a:moveTo>
                  <a:cubicBezTo>
                    <a:pt x="898" y="0"/>
                    <a:pt x="168" y="564"/>
                    <a:pt x="125" y="593"/>
                  </a:cubicBezTo>
                  <a:cubicBezTo>
                    <a:pt x="0" y="700"/>
                    <a:pt x="0" y="861"/>
                    <a:pt x="72" y="968"/>
                  </a:cubicBezTo>
                  <a:cubicBezTo>
                    <a:pt x="125" y="1039"/>
                    <a:pt x="196" y="1075"/>
                    <a:pt x="286" y="1075"/>
                  </a:cubicBezTo>
                  <a:cubicBezTo>
                    <a:pt x="339" y="1075"/>
                    <a:pt x="393" y="1057"/>
                    <a:pt x="446" y="1021"/>
                  </a:cubicBezTo>
                  <a:cubicBezTo>
                    <a:pt x="461" y="1007"/>
                    <a:pt x="1070" y="538"/>
                    <a:pt x="2057" y="538"/>
                  </a:cubicBezTo>
                  <a:cubicBezTo>
                    <a:pt x="2291" y="538"/>
                    <a:pt x="2546" y="564"/>
                    <a:pt x="2819" y="629"/>
                  </a:cubicBezTo>
                  <a:cubicBezTo>
                    <a:pt x="2843" y="634"/>
                    <a:pt x="2867" y="637"/>
                    <a:pt x="2890" y="637"/>
                  </a:cubicBezTo>
                  <a:cubicBezTo>
                    <a:pt x="3020" y="637"/>
                    <a:pt x="3125" y="554"/>
                    <a:pt x="3140" y="433"/>
                  </a:cubicBezTo>
                  <a:cubicBezTo>
                    <a:pt x="3194" y="272"/>
                    <a:pt x="3105" y="129"/>
                    <a:pt x="2962" y="111"/>
                  </a:cubicBezTo>
                  <a:cubicBezTo>
                    <a:pt x="2639" y="32"/>
                    <a:pt x="2337" y="0"/>
                    <a:pt x="20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030;p38">
              <a:extLst>
                <a:ext uri="{FF2B5EF4-FFF2-40B4-BE49-F238E27FC236}">
                  <a16:creationId xmlns:a16="http://schemas.microsoft.com/office/drawing/2014/main" id="{AE1C5DE8-18CE-4A02-B009-660E83F29862}"/>
                </a:ext>
              </a:extLst>
            </p:cNvPr>
            <p:cNvSpPr/>
            <p:nvPr/>
          </p:nvSpPr>
          <p:spPr>
            <a:xfrm>
              <a:off x="743050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0"/>
                  </a:moveTo>
                  <a:cubicBezTo>
                    <a:pt x="358" y="0"/>
                    <a:pt x="1" y="357"/>
                    <a:pt x="1" y="785"/>
                  </a:cubicBezTo>
                  <a:cubicBezTo>
                    <a:pt x="1" y="1232"/>
                    <a:pt x="358" y="1588"/>
                    <a:pt x="804" y="1588"/>
                  </a:cubicBezTo>
                  <a:cubicBezTo>
                    <a:pt x="1250" y="1588"/>
                    <a:pt x="1607" y="1232"/>
                    <a:pt x="1607" y="785"/>
                  </a:cubicBezTo>
                  <a:cubicBezTo>
                    <a:pt x="1607" y="357"/>
                    <a:pt x="1250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031;p38">
              <a:extLst>
                <a:ext uri="{FF2B5EF4-FFF2-40B4-BE49-F238E27FC236}">
                  <a16:creationId xmlns:a16="http://schemas.microsoft.com/office/drawing/2014/main" id="{CCB95861-3527-4F17-A115-EC416F66B4CF}"/>
                </a:ext>
              </a:extLst>
            </p:cNvPr>
            <p:cNvSpPr/>
            <p:nvPr/>
          </p:nvSpPr>
          <p:spPr>
            <a:xfrm>
              <a:off x="739925" y="1799600"/>
              <a:ext cx="46875" cy="16575"/>
            </a:xfrm>
            <a:custGeom>
              <a:avLst/>
              <a:gdLst/>
              <a:ahLst/>
              <a:cxnLst/>
              <a:rect l="l" t="t" r="r" b="b"/>
              <a:pathLst>
                <a:path w="1875" h="663" extrusionOk="0">
                  <a:moveTo>
                    <a:pt x="1602" y="0"/>
                  </a:moveTo>
                  <a:cubicBezTo>
                    <a:pt x="1592" y="0"/>
                    <a:pt x="1582" y="1"/>
                    <a:pt x="1571" y="2"/>
                  </a:cubicBezTo>
                  <a:lnTo>
                    <a:pt x="233" y="145"/>
                  </a:lnTo>
                  <a:cubicBezTo>
                    <a:pt x="108" y="145"/>
                    <a:pt x="1" y="270"/>
                    <a:pt x="1" y="430"/>
                  </a:cubicBezTo>
                  <a:cubicBezTo>
                    <a:pt x="19" y="555"/>
                    <a:pt x="126" y="662"/>
                    <a:pt x="269" y="662"/>
                  </a:cubicBezTo>
                  <a:lnTo>
                    <a:pt x="304" y="662"/>
                  </a:lnTo>
                  <a:lnTo>
                    <a:pt x="1625" y="537"/>
                  </a:lnTo>
                  <a:cubicBezTo>
                    <a:pt x="1767" y="520"/>
                    <a:pt x="1874" y="377"/>
                    <a:pt x="1857" y="234"/>
                  </a:cubicBezTo>
                  <a:cubicBezTo>
                    <a:pt x="1857" y="102"/>
                    <a:pt x="1734" y="0"/>
                    <a:pt x="16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032;p38">
              <a:extLst>
                <a:ext uri="{FF2B5EF4-FFF2-40B4-BE49-F238E27FC236}">
                  <a16:creationId xmlns:a16="http://schemas.microsoft.com/office/drawing/2014/main" id="{BAA177F1-C71B-4260-B817-03111C7EB6D9}"/>
                </a:ext>
              </a:extLst>
            </p:cNvPr>
            <p:cNvSpPr/>
            <p:nvPr/>
          </p:nvSpPr>
          <p:spPr>
            <a:xfrm>
              <a:off x="849675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785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785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033;p38">
              <a:extLst>
                <a:ext uri="{FF2B5EF4-FFF2-40B4-BE49-F238E27FC236}">
                  <a16:creationId xmlns:a16="http://schemas.microsoft.com/office/drawing/2014/main" id="{CEC62B1B-CC2B-45DC-A998-785E21C5673C}"/>
                </a:ext>
              </a:extLst>
            </p:cNvPr>
            <p:cNvSpPr/>
            <p:nvPr/>
          </p:nvSpPr>
          <p:spPr>
            <a:xfrm>
              <a:off x="846100" y="1799600"/>
              <a:ext cx="47300" cy="16575"/>
            </a:xfrm>
            <a:custGeom>
              <a:avLst/>
              <a:gdLst/>
              <a:ahLst/>
              <a:cxnLst/>
              <a:rect l="l" t="t" r="r" b="b"/>
              <a:pathLst>
                <a:path w="1892" h="663" extrusionOk="0">
                  <a:moveTo>
                    <a:pt x="273" y="0"/>
                  </a:moveTo>
                  <a:cubicBezTo>
                    <a:pt x="143" y="0"/>
                    <a:pt x="35" y="102"/>
                    <a:pt x="18" y="234"/>
                  </a:cubicBezTo>
                  <a:cubicBezTo>
                    <a:pt x="1" y="377"/>
                    <a:pt x="108" y="520"/>
                    <a:pt x="250" y="537"/>
                  </a:cubicBezTo>
                  <a:lnTo>
                    <a:pt x="1589" y="662"/>
                  </a:lnTo>
                  <a:lnTo>
                    <a:pt x="1606" y="662"/>
                  </a:lnTo>
                  <a:cubicBezTo>
                    <a:pt x="1749" y="662"/>
                    <a:pt x="1874" y="555"/>
                    <a:pt x="1874" y="430"/>
                  </a:cubicBezTo>
                  <a:cubicBezTo>
                    <a:pt x="1892" y="270"/>
                    <a:pt x="1785" y="145"/>
                    <a:pt x="1642" y="145"/>
                  </a:cubicBezTo>
                  <a:lnTo>
                    <a:pt x="304" y="2"/>
                  </a:lnTo>
                  <a:cubicBezTo>
                    <a:pt x="293" y="1"/>
                    <a:pt x="283" y="0"/>
                    <a:pt x="2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034;p38">
              <a:extLst>
                <a:ext uri="{FF2B5EF4-FFF2-40B4-BE49-F238E27FC236}">
                  <a16:creationId xmlns:a16="http://schemas.microsoft.com/office/drawing/2014/main" id="{645BA287-44EB-4F7C-8D9F-E33C4C4D6B2E}"/>
                </a:ext>
              </a:extLst>
            </p:cNvPr>
            <p:cNvSpPr/>
            <p:nvPr/>
          </p:nvSpPr>
          <p:spPr>
            <a:xfrm>
              <a:off x="689975" y="1737200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68" y="536"/>
                  </a:moveTo>
                  <a:cubicBezTo>
                    <a:pt x="7548" y="536"/>
                    <a:pt x="9582" y="2570"/>
                    <a:pt x="9582" y="5068"/>
                  </a:cubicBezTo>
                  <a:cubicBezTo>
                    <a:pt x="9582" y="7548"/>
                    <a:pt x="7548" y="9582"/>
                    <a:pt x="5068" y="9582"/>
                  </a:cubicBezTo>
                  <a:cubicBezTo>
                    <a:pt x="2570" y="9582"/>
                    <a:pt x="536" y="7548"/>
                    <a:pt x="536" y="5068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0"/>
                  </a:moveTo>
                  <a:cubicBezTo>
                    <a:pt x="2267" y="0"/>
                    <a:pt x="1" y="2266"/>
                    <a:pt x="1" y="5068"/>
                  </a:cubicBezTo>
                  <a:cubicBezTo>
                    <a:pt x="1" y="7851"/>
                    <a:pt x="2267" y="10117"/>
                    <a:pt x="5068" y="10117"/>
                  </a:cubicBezTo>
                  <a:cubicBezTo>
                    <a:pt x="7851" y="10117"/>
                    <a:pt x="10117" y="7851"/>
                    <a:pt x="10117" y="5068"/>
                  </a:cubicBezTo>
                  <a:cubicBezTo>
                    <a:pt x="10117" y="2266"/>
                    <a:pt x="7851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1" name="Google Shape;1035;p38">
            <a:extLst>
              <a:ext uri="{FF2B5EF4-FFF2-40B4-BE49-F238E27FC236}">
                <a16:creationId xmlns:a16="http://schemas.microsoft.com/office/drawing/2014/main" id="{159047EC-0348-44DA-9FB0-7D4DE570D3B1}"/>
              </a:ext>
            </a:extLst>
          </p:cNvPr>
          <p:cNvGrpSpPr/>
          <p:nvPr/>
        </p:nvGrpSpPr>
        <p:grpSpPr>
          <a:xfrm>
            <a:off x="5612075" y="4439102"/>
            <a:ext cx="334400" cy="344208"/>
            <a:chOff x="2961350" y="1740750"/>
            <a:chExt cx="252950" cy="252500"/>
          </a:xfrm>
        </p:grpSpPr>
        <p:sp>
          <p:nvSpPr>
            <p:cNvPr id="182" name="Google Shape;1036;p38">
              <a:extLst>
                <a:ext uri="{FF2B5EF4-FFF2-40B4-BE49-F238E27FC236}">
                  <a16:creationId xmlns:a16="http://schemas.microsoft.com/office/drawing/2014/main" id="{2A98719F-2058-4D9E-AA02-45D3C208DA2E}"/>
                </a:ext>
              </a:extLst>
            </p:cNvPr>
            <p:cNvSpPr/>
            <p:nvPr/>
          </p:nvSpPr>
          <p:spPr>
            <a:xfrm>
              <a:off x="3014425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0"/>
                  </a:moveTo>
                  <a:cubicBezTo>
                    <a:pt x="357" y="0"/>
                    <a:pt x="1" y="357"/>
                    <a:pt x="1" y="785"/>
                  </a:cubicBezTo>
                  <a:cubicBezTo>
                    <a:pt x="1" y="1232"/>
                    <a:pt x="357" y="1588"/>
                    <a:pt x="804" y="1588"/>
                  </a:cubicBezTo>
                  <a:cubicBezTo>
                    <a:pt x="1250" y="1588"/>
                    <a:pt x="1606" y="1232"/>
                    <a:pt x="1606" y="785"/>
                  </a:cubicBezTo>
                  <a:cubicBezTo>
                    <a:pt x="1606" y="357"/>
                    <a:pt x="1250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037;p38">
              <a:extLst>
                <a:ext uri="{FF2B5EF4-FFF2-40B4-BE49-F238E27FC236}">
                  <a16:creationId xmlns:a16="http://schemas.microsoft.com/office/drawing/2014/main" id="{8E822128-D365-4043-8846-E65261F6A6FF}"/>
                </a:ext>
              </a:extLst>
            </p:cNvPr>
            <p:cNvSpPr/>
            <p:nvPr/>
          </p:nvSpPr>
          <p:spPr>
            <a:xfrm>
              <a:off x="3010850" y="1792950"/>
              <a:ext cx="58025" cy="28125"/>
            </a:xfrm>
            <a:custGeom>
              <a:avLst/>
              <a:gdLst/>
              <a:ahLst/>
              <a:cxnLst/>
              <a:rect l="l" t="t" r="r" b="b"/>
              <a:pathLst>
                <a:path w="2321" h="1125" extrusionOk="0">
                  <a:moveTo>
                    <a:pt x="2019" y="0"/>
                  </a:moveTo>
                  <a:cubicBezTo>
                    <a:pt x="1944" y="0"/>
                    <a:pt x="1869" y="32"/>
                    <a:pt x="1821" y="90"/>
                  </a:cubicBezTo>
                  <a:cubicBezTo>
                    <a:pt x="1458" y="496"/>
                    <a:pt x="1024" y="582"/>
                    <a:pt x="727" y="582"/>
                  </a:cubicBezTo>
                  <a:cubicBezTo>
                    <a:pt x="528" y="582"/>
                    <a:pt x="390" y="543"/>
                    <a:pt x="376" y="536"/>
                  </a:cubicBezTo>
                  <a:cubicBezTo>
                    <a:pt x="352" y="531"/>
                    <a:pt x="328" y="528"/>
                    <a:pt x="305" y="528"/>
                  </a:cubicBezTo>
                  <a:cubicBezTo>
                    <a:pt x="175" y="528"/>
                    <a:pt x="67" y="611"/>
                    <a:pt x="37" y="732"/>
                  </a:cubicBezTo>
                  <a:cubicBezTo>
                    <a:pt x="1" y="875"/>
                    <a:pt x="72" y="1018"/>
                    <a:pt x="215" y="1071"/>
                  </a:cubicBezTo>
                  <a:cubicBezTo>
                    <a:pt x="217" y="1069"/>
                    <a:pt x="221" y="1068"/>
                    <a:pt x="227" y="1068"/>
                  </a:cubicBezTo>
                  <a:cubicBezTo>
                    <a:pt x="278" y="1068"/>
                    <a:pt x="463" y="1125"/>
                    <a:pt x="732" y="1125"/>
                  </a:cubicBezTo>
                  <a:cubicBezTo>
                    <a:pt x="1143" y="1125"/>
                    <a:pt x="1732" y="1000"/>
                    <a:pt x="2213" y="429"/>
                  </a:cubicBezTo>
                  <a:cubicBezTo>
                    <a:pt x="2320" y="340"/>
                    <a:pt x="2303" y="161"/>
                    <a:pt x="2196" y="72"/>
                  </a:cubicBezTo>
                  <a:cubicBezTo>
                    <a:pt x="2146" y="23"/>
                    <a:pt x="2082" y="0"/>
                    <a:pt x="2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038;p38">
              <a:extLst>
                <a:ext uri="{FF2B5EF4-FFF2-40B4-BE49-F238E27FC236}">
                  <a16:creationId xmlns:a16="http://schemas.microsoft.com/office/drawing/2014/main" id="{A0109DB5-74E1-466D-8F1D-9ACC74490423}"/>
                </a:ext>
              </a:extLst>
            </p:cNvPr>
            <p:cNvSpPr/>
            <p:nvPr/>
          </p:nvSpPr>
          <p:spPr>
            <a:xfrm>
              <a:off x="3034500" y="1908025"/>
              <a:ext cx="106625" cy="32150"/>
            </a:xfrm>
            <a:custGeom>
              <a:avLst/>
              <a:gdLst/>
              <a:ahLst/>
              <a:cxnLst/>
              <a:rect l="l" t="t" r="r" b="b"/>
              <a:pathLst>
                <a:path w="4265" h="1286" extrusionOk="0">
                  <a:moveTo>
                    <a:pt x="2142" y="1"/>
                  </a:moveTo>
                  <a:cubicBezTo>
                    <a:pt x="1196" y="1"/>
                    <a:pt x="411" y="536"/>
                    <a:pt x="1" y="1286"/>
                  </a:cubicBezTo>
                  <a:cubicBezTo>
                    <a:pt x="643" y="964"/>
                    <a:pt x="1374" y="804"/>
                    <a:pt x="2142" y="804"/>
                  </a:cubicBezTo>
                  <a:cubicBezTo>
                    <a:pt x="2909" y="804"/>
                    <a:pt x="3623" y="982"/>
                    <a:pt x="4265" y="1286"/>
                  </a:cubicBezTo>
                  <a:cubicBezTo>
                    <a:pt x="3872" y="518"/>
                    <a:pt x="3069" y="1"/>
                    <a:pt x="21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039;p38">
              <a:extLst>
                <a:ext uri="{FF2B5EF4-FFF2-40B4-BE49-F238E27FC236}">
                  <a16:creationId xmlns:a16="http://schemas.microsoft.com/office/drawing/2014/main" id="{0326C62B-4AE4-4F39-ADD6-16576499EF97}"/>
                </a:ext>
              </a:extLst>
            </p:cNvPr>
            <p:cNvSpPr/>
            <p:nvPr/>
          </p:nvSpPr>
          <p:spPr>
            <a:xfrm>
              <a:off x="3107200" y="1792675"/>
              <a:ext cx="58025" cy="27950"/>
            </a:xfrm>
            <a:custGeom>
              <a:avLst/>
              <a:gdLst/>
              <a:ahLst/>
              <a:cxnLst/>
              <a:rect l="l" t="t" r="r" b="b"/>
              <a:pathLst>
                <a:path w="2321" h="1118" extrusionOk="0">
                  <a:moveTo>
                    <a:pt x="302" y="0"/>
                  </a:moveTo>
                  <a:cubicBezTo>
                    <a:pt x="240" y="0"/>
                    <a:pt x="177" y="23"/>
                    <a:pt x="126" y="65"/>
                  </a:cubicBezTo>
                  <a:cubicBezTo>
                    <a:pt x="19" y="154"/>
                    <a:pt x="1" y="333"/>
                    <a:pt x="90" y="440"/>
                  </a:cubicBezTo>
                  <a:cubicBezTo>
                    <a:pt x="572" y="993"/>
                    <a:pt x="1179" y="1118"/>
                    <a:pt x="1589" y="1118"/>
                  </a:cubicBezTo>
                  <a:cubicBezTo>
                    <a:pt x="1874" y="1118"/>
                    <a:pt x="2071" y="1064"/>
                    <a:pt x="2106" y="1046"/>
                  </a:cubicBezTo>
                  <a:cubicBezTo>
                    <a:pt x="2231" y="1029"/>
                    <a:pt x="2320" y="886"/>
                    <a:pt x="2285" y="725"/>
                  </a:cubicBezTo>
                  <a:cubicBezTo>
                    <a:pt x="2240" y="607"/>
                    <a:pt x="2135" y="538"/>
                    <a:pt x="2019" y="538"/>
                  </a:cubicBezTo>
                  <a:cubicBezTo>
                    <a:pt x="1995" y="538"/>
                    <a:pt x="1970" y="541"/>
                    <a:pt x="1946" y="547"/>
                  </a:cubicBezTo>
                  <a:cubicBezTo>
                    <a:pt x="1931" y="547"/>
                    <a:pt x="1792" y="584"/>
                    <a:pt x="1590" y="584"/>
                  </a:cubicBezTo>
                  <a:cubicBezTo>
                    <a:pt x="1288" y="584"/>
                    <a:pt x="847" y="500"/>
                    <a:pt x="483" y="83"/>
                  </a:cubicBezTo>
                  <a:cubicBezTo>
                    <a:pt x="436" y="27"/>
                    <a:pt x="370" y="0"/>
                    <a:pt x="3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040;p38">
              <a:extLst>
                <a:ext uri="{FF2B5EF4-FFF2-40B4-BE49-F238E27FC236}">
                  <a16:creationId xmlns:a16="http://schemas.microsoft.com/office/drawing/2014/main" id="{31BF59AE-0D9F-4941-BA79-C9BD6747A0AD}"/>
                </a:ext>
              </a:extLst>
            </p:cNvPr>
            <p:cNvSpPr/>
            <p:nvPr/>
          </p:nvSpPr>
          <p:spPr>
            <a:xfrm>
              <a:off x="3121050" y="1833100"/>
              <a:ext cx="40150" cy="39725"/>
            </a:xfrm>
            <a:custGeom>
              <a:avLst/>
              <a:gdLst/>
              <a:ahLst/>
              <a:cxnLst/>
              <a:rect l="l" t="t" r="r" b="b"/>
              <a:pathLst>
                <a:path w="1606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785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785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041;p38">
              <a:extLst>
                <a:ext uri="{FF2B5EF4-FFF2-40B4-BE49-F238E27FC236}">
                  <a16:creationId xmlns:a16="http://schemas.microsoft.com/office/drawing/2014/main" id="{FFA441B6-85CE-4DC2-AF48-870FA4434782}"/>
                </a:ext>
              </a:extLst>
            </p:cNvPr>
            <p:cNvSpPr/>
            <p:nvPr/>
          </p:nvSpPr>
          <p:spPr>
            <a:xfrm>
              <a:off x="2961350" y="1740750"/>
              <a:ext cx="252950" cy="252500"/>
            </a:xfrm>
            <a:custGeom>
              <a:avLst/>
              <a:gdLst/>
              <a:ahLst/>
              <a:cxnLst/>
              <a:rect l="l" t="t" r="r" b="b"/>
              <a:pathLst>
                <a:path w="10118" h="10100" extrusionOk="0">
                  <a:moveTo>
                    <a:pt x="5068" y="536"/>
                  </a:moveTo>
                  <a:cubicBezTo>
                    <a:pt x="7548" y="536"/>
                    <a:pt x="9582" y="2570"/>
                    <a:pt x="9582" y="5050"/>
                  </a:cubicBezTo>
                  <a:cubicBezTo>
                    <a:pt x="9582" y="7548"/>
                    <a:pt x="7548" y="9582"/>
                    <a:pt x="5068" y="9582"/>
                  </a:cubicBezTo>
                  <a:cubicBezTo>
                    <a:pt x="2570" y="9582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1"/>
                  </a:moveTo>
                  <a:cubicBezTo>
                    <a:pt x="2266" y="1"/>
                    <a:pt x="0" y="2249"/>
                    <a:pt x="0" y="5050"/>
                  </a:cubicBezTo>
                  <a:cubicBezTo>
                    <a:pt x="0" y="7852"/>
                    <a:pt x="2266" y="10100"/>
                    <a:pt x="5068" y="10100"/>
                  </a:cubicBezTo>
                  <a:cubicBezTo>
                    <a:pt x="7851" y="10100"/>
                    <a:pt x="10117" y="7852"/>
                    <a:pt x="10117" y="5050"/>
                  </a:cubicBezTo>
                  <a:cubicBezTo>
                    <a:pt x="10117" y="2249"/>
                    <a:pt x="7851" y="1"/>
                    <a:pt x="50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8" name="Google Shape;1042;p38">
            <a:extLst>
              <a:ext uri="{FF2B5EF4-FFF2-40B4-BE49-F238E27FC236}">
                <a16:creationId xmlns:a16="http://schemas.microsoft.com/office/drawing/2014/main" id="{E3550C95-3AD4-47D1-B260-1D86B52BD498}"/>
              </a:ext>
            </a:extLst>
          </p:cNvPr>
          <p:cNvSpPr/>
          <p:nvPr/>
        </p:nvSpPr>
        <p:spPr>
          <a:xfrm>
            <a:off x="6169754" y="4468227"/>
            <a:ext cx="333026" cy="343577"/>
          </a:xfrm>
          <a:custGeom>
            <a:avLst/>
            <a:gdLst/>
            <a:ahLst/>
            <a:cxnLst/>
            <a:rect l="l" t="t" r="r" b="b"/>
            <a:pathLst>
              <a:path w="5728" h="4202" extrusionOk="0">
                <a:moveTo>
                  <a:pt x="1858" y="1"/>
                </a:moveTo>
                <a:cubicBezTo>
                  <a:pt x="1840" y="1"/>
                  <a:pt x="1821" y="3"/>
                  <a:pt x="1803" y="9"/>
                </a:cubicBezTo>
                <a:cubicBezTo>
                  <a:pt x="1713" y="9"/>
                  <a:pt x="1660" y="80"/>
                  <a:pt x="1606" y="169"/>
                </a:cubicBezTo>
                <a:lnTo>
                  <a:pt x="1035" y="1828"/>
                </a:lnTo>
                <a:lnTo>
                  <a:pt x="0" y="1828"/>
                </a:lnTo>
                <a:lnTo>
                  <a:pt x="0" y="2364"/>
                </a:lnTo>
                <a:lnTo>
                  <a:pt x="1214" y="2364"/>
                </a:lnTo>
                <a:cubicBezTo>
                  <a:pt x="1321" y="2364"/>
                  <a:pt x="1410" y="2275"/>
                  <a:pt x="1446" y="2167"/>
                </a:cubicBezTo>
                <a:lnTo>
                  <a:pt x="1767" y="1168"/>
                </a:lnTo>
                <a:lnTo>
                  <a:pt x="2302" y="4023"/>
                </a:lnTo>
                <a:cubicBezTo>
                  <a:pt x="2320" y="4130"/>
                  <a:pt x="2409" y="4202"/>
                  <a:pt x="2516" y="4202"/>
                </a:cubicBezTo>
                <a:lnTo>
                  <a:pt x="2552" y="4202"/>
                </a:lnTo>
                <a:cubicBezTo>
                  <a:pt x="2641" y="4202"/>
                  <a:pt x="2730" y="4148"/>
                  <a:pt x="2766" y="4059"/>
                </a:cubicBezTo>
                <a:lnTo>
                  <a:pt x="3622" y="1828"/>
                </a:lnTo>
                <a:lnTo>
                  <a:pt x="3962" y="3024"/>
                </a:lnTo>
                <a:cubicBezTo>
                  <a:pt x="3991" y="3127"/>
                  <a:pt x="4081" y="3194"/>
                  <a:pt x="4182" y="3194"/>
                </a:cubicBezTo>
                <a:cubicBezTo>
                  <a:pt x="4203" y="3194"/>
                  <a:pt x="4225" y="3191"/>
                  <a:pt x="4247" y="3184"/>
                </a:cubicBezTo>
                <a:cubicBezTo>
                  <a:pt x="4301" y="3167"/>
                  <a:pt x="4336" y="3149"/>
                  <a:pt x="4372" y="3113"/>
                </a:cubicBezTo>
                <a:lnTo>
                  <a:pt x="5086" y="2364"/>
                </a:lnTo>
                <a:lnTo>
                  <a:pt x="5728" y="2364"/>
                </a:lnTo>
                <a:lnTo>
                  <a:pt x="5728" y="1828"/>
                </a:lnTo>
                <a:lnTo>
                  <a:pt x="4961" y="1828"/>
                </a:lnTo>
                <a:cubicBezTo>
                  <a:pt x="4889" y="1846"/>
                  <a:pt x="4836" y="1900"/>
                  <a:pt x="4782" y="1936"/>
                </a:cubicBezTo>
                <a:lnTo>
                  <a:pt x="4283" y="2489"/>
                </a:lnTo>
                <a:lnTo>
                  <a:pt x="3854" y="1008"/>
                </a:lnTo>
                <a:cubicBezTo>
                  <a:pt x="3824" y="917"/>
                  <a:pt x="3730" y="839"/>
                  <a:pt x="3626" y="839"/>
                </a:cubicBezTo>
                <a:cubicBezTo>
                  <a:pt x="3607" y="839"/>
                  <a:pt x="3588" y="842"/>
                  <a:pt x="3569" y="847"/>
                </a:cubicBezTo>
                <a:cubicBezTo>
                  <a:pt x="3498" y="883"/>
                  <a:pt x="3426" y="918"/>
                  <a:pt x="3408" y="1008"/>
                </a:cubicBezTo>
                <a:lnTo>
                  <a:pt x="2605" y="3113"/>
                </a:lnTo>
                <a:lnTo>
                  <a:pt x="2070" y="187"/>
                </a:lnTo>
                <a:cubicBezTo>
                  <a:pt x="2040" y="81"/>
                  <a:pt x="1958" y="1"/>
                  <a:pt x="185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/>
          </a:p>
        </p:txBody>
      </p:sp>
      <p:grpSp>
        <p:nvGrpSpPr>
          <p:cNvPr id="189" name="Google Shape;1043;p38">
            <a:extLst>
              <a:ext uri="{FF2B5EF4-FFF2-40B4-BE49-F238E27FC236}">
                <a16:creationId xmlns:a16="http://schemas.microsoft.com/office/drawing/2014/main" id="{93AA9F17-F314-4320-9734-1D2EC154A1EB}"/>
              </a:ext>
            </a:extLst>
          </p:cNvPr>
          <p:cNvGrpSpPr/>
          <p:nvPr/>
        </p:nvGrpSpPr>
        <p:grpSpPr>
          <a:xfrm>
            <a:off x="6696108" y="4387468"/>
            <a:ext cx="271902" cy="376448"/>
            <a:chOff x="4026550" y="3640100"/>
            <a:chExt cx="205675" cy="276150"/>
          </a:xfrm>
        </p:grpSpPr>
        <p:sp>
          <p:nvSpPr>
            <p:cNvPr id="190" name="Google Shape;1044;p38">
              <a:extLst>
                <a:ext uri="{FF2B5EF4-FFF2-40B4-BE49-F238E27FC236}">
                  <a16:creationId xmlns:a16="http://schemas.microsoft.com/office/drawing/2014/main" id="{2A92B3F9-6FB9-4121-B0A7-B85137C08E55}"/>
                </a:ext>
              </a:extLst>
            </p:cNvPr>
            <p:cNvSpPr/>
            <p:nvPr/>
          </p:nvSpPr>
          <p:spPr>
            <a:xfrm>
              <a:off x="4119325" y="3640100"/>
              <a:ext cx="20100" cy="29925"/>
            </a:xfrm>
            <a:custGeom>
              <a:avLst/>
              <a:gdLst/>
              <a:ahLst/>
              <a:cxnLst/>
              <a:rect l="l" t="t" r="r" b="b"/>
              <a:pathLst>
                <a:path w="804" h="1197" extrusionOk="0">
                  <a:moveTo>
                    <a:pt x="411" y="1"/>
                  </a:moveTo>
                  <a:cubicBezTo>
                    <a:pt x="179" y="1"/>
                    <a:pt x="465" y="269"/>
                    <a:pt x="144" y="536"/>
                  </a:cubicBezTo>
                  <a:cubicBezTo>
                    <a:pt x="126" y="554"/>
                    <a:pt x="126" y="554"/>
                    <a:pt x="108" y="572"/>
                  </a:cubicBezTo>
                  <a:cubicBezTo>
                    <a:pt x="54" y="625"/>
                    <a:pt x="1" y="697"/>
                    <a:pt x="1" y="804"/>
                  </a:cubicBezTo>
                  <a:cubicBezTo>
                    <a:pt x="1" y="1036"/>
                    <a:pt x="179" y="1196"/>
                    <a:pt x="411" y="1196"/>
                  </a:cubicBezTo>
                  <a:cubicBezTo>
                    <a:pt x="643" y="1196"/>
                    <a:pt x="804" y="1036"/>
                    <a:pt x="804" y="804"/>
                  </a:cubicBezTo>
                  <a:cubicBezTo>
                    <a:pt x="804" y="572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045;p38">
              <a:extLst>
                <a:ext uri="{FF2B5EF4-FFF2-40B4-BE49-F238E27FC236}">
                  <a16:creationId xmlns:a16="http://schemas.microsoft.com/office/drawing/2014/main" id="{7F3AAF23-07F5-4913-B073-A1A5592CFA2A}"/>
                </a:ext>
              </a:extLst>
            </p:cNvPr>
            <p:cNvSpPr/>
            <p:nvPr/>
          </p:nvSpPr>
          <p:spPr>
            <a:xfrm>
              <a:off x="4086325" y="3656625"/>
              <a:ext cx="19650" cy="29900"/>
            </a:xfrm>
            <a:custGeom>
              <a:avLst/>
              <a:gdLst/>
              <a:ahLst/>
              <a:cxnLst/>
              <a:rect l="l" t="t" r="r" b="b"/>
              <a:pathLst>
                <a:path w="786" h="1196" extrusionOk="0">
                  <a:moveTo>
                    <a:pt x="393" y="0"/>
                  </a:moveTo>
                  <a:cubicBezTo>
                    <a:pt x="161" y="0"/>
                    <a:pt x="447" y="268"/>
                    <a:pt x="125" y="535"/>
                  </a:cubicBezTo>
                  <a:cubicBezTo>
                    <a:pt x="125" y="553"/>
                    <a:pt x="125" y="553"/>
                    <a:pt x="108" y="571"/>
                  </a:cubicBezTo>
                  <a:cubicBezTo>
                    <a:pt x="54" y="642"/>
                    <a:pt x="1" y="696"/>
                    <a:pt x="1" y="803"/>
                  </a:cubicBezTo>
                  <a:cubicBezTo>
                    <a:pt x="1" y="1035"/>
                    <a:pt x="161" y="1196"/>
                    <a:pt x="393" y="1196"/>
                  </a:cubicBezTo>
                  <a:cubicBezTo>
                    <a:pt x="625" y="1196"/>
                    <a:pt x="786" y="1035"/>
                    <a:pt x="786" y="803"/>
                  </a:cubicBezTo>
                  <a:cubicBezTo>
                    <a:pt x="786" y="571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046;p38">
              <a:extLst>
                <a:ext uri="{FF2B5EF4-FFF2-40B4-BE49-F238E27FC236}">
                  <a16:creationId xmlns:a16="http://schemas.microsoft.com/office/drawing/2014/main" id="{C9070DEC-DC26-4ACC-BC3C-302843976009}"/>
                </a:ext>
              </a:extLst>
            </p:cNvPr>
            <p:cNvSpPr/>
            <p:nvPr/>
          </p:nvSpPr>
          <p:spPr>
            <a:xfrm>
              <a:off x="4152800" y="3656625"/>
              <a:ext cx="19650" cy="29900"/>
            </a:xfrm>
            <a:custGeom>
              <a:avLst/>
              <a:gdLst/>
              <a:ahLst/>
              <a:cxnLst/>
              <a:rect l="l" t="t" r="r" b="b"/>
              <a:pathLst>
                <a:path w="786" h="1196" extrusionOk="0">
                  <a:moveTo>
                    <a:pt x="393" y="0"/>
                  </a:moveTo>
                  <a:cubicBezTo>
                    <a:pt x="161" y="0"/>
                    <a:pt x="446" y="268"/>
                    <a:pt x="125" y="535"/>
                  </a:cubicBezTo>
                  <a:cubicBezTo>
                    <a:pt x="125" y="553"/>
                    <a:pt x="125" y="553"/>
                    <a:pt x="107" y="571"/>
                  </a:cubicBezTo>
                  <a:cubicBezTo>
                    <a:pt x="54" y="642"/>
                    <a:pt x="0" y="696"/>
                    <a:pt x="0" y="803"/>
                  </a:cubicBezTo>
                  <a:cubicBezTo>
                    <a:pt x="0" y="1035"/>
                    <a:pt x="161" y="1196"/>
                    <a:pt x="393" y="1196"/>
                  </a:cubicBezTo>
                  <a:cubicBezTo>
                    <a:pt x="625" y="1196"/>
                    <a:pt x="785" y="1035"/>
                    <a:pt x="785" y="803"/>
                  </a:cubicBezTo>
                  <a:cubicBezTo>
                    <a:pt x="785" y="571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047;p38">
              <a:extLst>
                <a:ext uri="{FF2B5EF4-FFF2-40B4-BE49-F238E27FC236}">
                  <a16:creationId xmlns:a16="http://schemas.microsoft.com/office/drawing/2014/main" id="{D1A3359A-2E42-4063-A220-6C8036EA2A1F}"/>
                </a:ext>
              </a:extLst>
            </p:cNvPr>
            <p:cNvSpPr/>
            <p:nvPr/>
          </p:nvSpPr>
          <p:spPr>
            <a:xfrm>
              <a:off x="4035925" y="3683375"/>
              <a:ext cx="186475" cy="129600"/>
            </a:xfrm>
            <a:custGeom>
              <a:avLst/>
              <a:gdLst/>
              <a:ahLst/>
              <a:cxnLst/>
              <a:rect l="l" t="t" r="r" b="b"/>
              <a:pathLst>
                <a:path w="7459" h="5184" extrusionOk="0">
                  <a:moveTo>
                    <a:pt x="3729" y="1"/>
                  </a:moveTo>
                  <a:cubicBezTo>
                    <a:pt x="3497" y="1"/>
                    <a:pt x="3337" y="54"/>
                    <a:pt x="3337" y="126"/>
                  </a:cubicBezTo>
                  <a:lnTo>
                    <a:pt x="3337" y="2124"/>
                  </a:lnTo>
                  <a:cubicBezTo>
                    <a:pt x="3141" y="2124"/>
                    <a:pt x="2980" y="2142"/>
                    <a:pt x="2802" y="2160"/>
                  </a:cubicBezTo>
                  <a:lnTo>
                    <a:pt x="2802" y="804"/>
                  </a:lnTo>
                  <a:cubicBezTo>
                    <a:pt x="2802" y="714"/>
                    <a:pt x="2623" y="661"/>
                    <a:pt x="2409" y="661"/>
                  </a:cubicBezTo>
                  <a:cubicBezTo>
                    <a:pt x="2177" y="661"/>
                    <a:pt x="1999" y="714"/>
                    <a:pt x="1999" y="804"/>
                  </a:cubicBezTo>
                  <a:lnTo>
                    <a:pt x="1999" y="2231"/>
                  </a:lnTo>
                  <a:cubicBezTo>
                    <a:pt x="821" y="2392"/>
                    <a:pt x="0" y="2695"/>
                    <a:pt x="0" y="3052"/>
                  </a:cubicBezTo>
                  <a:lnTo>
                    <a:pt x="0" y="4782"/>
                  </a:lnTo>
                  <a:cubicBezTo>
                    <a:pt x="321" y="4782"/>
                    <a:pt x="607" y="4890"/>
                    <a:pt x="839" y="5104"/>
                  </a:cubicBezTo>
                  <a:cubicBezTo>
                    <a:pt x="892" y="5157"/>
                    <a:pt x="995" y="5184"/>
                    <a:pt x="1095" y="5184"/>
                  </a:cubicBezTo>
                  <a:cubicBezTo>
                    <a:pt x="1196" y="5184"/>
                    <a:pt x="1294" y="5157"/>
                    <a:pt x="1339" y="5104"/>
                  </a:cubicBezTo>
                  <a:cubicBezTo>
                    <a:pt x="1553" y="4898"/>
                    <a:pt x="1860" y="4796"/>
                    <a:pt x="2166" y="4796"/>
                  </a:cubicBezTo>
                  <a:cubicBezTo>
                    <a:pt x="2472" y="4796"/>
                    <a:pt x="2775" y="4898"/>
                    <a:pt x="2980" y="5104"/>
                  </a:cubicBezTo>
                  <a:cubicBezTo>
                    <a:pt x="3034" y="5157"/>
                    <a:pt x="3136" y="5184"/>
                    <a:pt x="3239" y="5184"/>
                  </a:cubicBezTo>
                  <a:cubicBezTo>
                    <a:pt x="3341" y="5184"/>
                    <a:pt x="3444" y="5157"/>
                    <a:pt x="3497" y="5104"/>
                  </a:cubicBezTo>
                  <a:cubicBezTo>
                    <a:pt x="3703" y="4898"/>
                    <a:pt x="4006" y="4796"/>
                    <a:pt x="4309" y="4796"/>
                  </a:cubicBezTo>
                  <a:cubicBezTo>
                    <a:pt x="4613" y="4796"/>
                    <a:pt x="4916" y="4898"/>
                    <a:pt x="5121" y="5104"/>
                  </a:cubicBezTo>
                  <a:cubicBezTo>
                    <a:pt x="5175" y="5157"/>
                    <a:pt x="5277" y="5184"/>
                    <a:pt x="5380" y="5184"/>
                  </a:cubicBezTo>
                  <a:cubicBezTo>
                    <a:pt x="5482" y="5184"/>
                    <a:pt x="5585" y="5157"/>
                    <a:pt x="5639" y="5104"/>
                  </a:cubicBezTo>
                  <a:cubicBezTo>
                    <a:pt x="5844" y="4898"/>
                    <a:pt x="6147" y="4796"/>
                    <a:pt x="6450" y="4796"/>
                  </a:cubicBezTo>
                  <a:cubicBezTo>
                    <a:pt x="6754" y="4796"/>
                    <a:pt x="7057" y="4898"/>
                    <a:pt x="7262" y="5104"/>
                  </a:cubicBezTo>
                  <a:cubicBezTo>
                    <a:pt x="7298" y="5139"/>
                    <a:pt x="7369" y="5157"/>
                    <a:pt x="7459" y="5175"/>
                  </a:cubicBezTo>
                  <a:lnTo>
                    <a:pt x="7459" y="3052"/>
                  </a:lnTo>
                  <a:cubicBezTo>
                    <a:pt x="7459" y="2695"/>
                    <a:pt x="6638" y="2392"/>
                    <a:pt x="5460" y="2231"/>
                  </a:cubicBezTo>
                  <a:lnTo>
                    <a:pt x="5460" y="804"/>
                  </a:lnTo>
                  <a:cubicBezTo>
                    <a:pt x="5460" y="714"/>
                    <a:pt x="5282" y="661"/>
                    <a:pt x="5068" y="661"/>
                  </a:cubicBezTo>
                  <a:cubicBezTo>
                    <a:pt x="4836" y="661"/>
                    <a:pt x="4657" y="714"/>
                    <a:pt x="4657" y="804"/>
                  </a:cubicBezTo>
                  <a:lnTo>
                    <a:pt x="4657" y="2160"/>
                  </a:lnTo>
                  <a:cubicBezTo>
                    <a:pt x="4479" y="2142"/>
                    <a:pt x="4318" y="2142"/>
                    <a:pt x="4122" y="2124"/>
                  </a:cubicBezTo>
                  <a:lnTo>
                    <a:pt x="4122" y="126"/>
                  </a:lnTo>
                  <a:cubicBezTo>
                    <a:pt x="4122" y="54"/>
                    <a:pt x="3961" y="1"/>
                    <a:pt x="37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048;p38">
              <a:extLst>
                <a:ext uri="{FF2B5EF4-FFF2-40B4-BE49-F238E27FC236}">
                  <a16:creationId xmlns:a16="http://schemas.microsoft.com/office/drawing/2014/main" id="{032B7813-9778-425F-9A83-269F68484DB2}"/>
                </a:ext>
              </a:extLst>
            </p:cNvPr>
            <p:cNvSpPr/>
            <p:nvPr/>
          </p:nvSpPr>
          <p:spPr>
            <a:xfrm>
              <a:off x="4037250" y="3823000"/>
              <a:ext cx="186050" cy="59800"/>
            </a:xfrm>
            <a:custGeom>
              <a:avLst/>
              <a:gdLst/>
              <a:ahLst/>
              <a:cxnLst/>
              <a:rect l="l" t="t" r="r" b="b"/>
              <a:pathLst>
                <a:path w="7442" h="2392" extrusionOk="0">
                  <a:moveTo>
                    <a:pt x="1" y="0"/>
                  </a:moveTo>
                  <a:lnTo>
                    <a:pt x="1" y="2391"/>
                  </a:lnTo>
                  <a:lnTo>
                    <a:pt x="7441" y="2391"/>
                  </a:lnTo>
                  <a:lnTo>
                    <a:pt x="7441" y="393"/>
                  </a:lnTo>
                  <a:lnTo>
                    <a:pt x="7406" y="393"/>
                  </a:lnTo>
                  <a:cubicBezTo>
                    <a:pt x="7138" y="375"/>
                    <a:pt x="6852" y="268"/>
                    <a:pt x="6674" y="90"/>
                  </a:cubicBezTo>
                  <a:cubicBezTo>
                    <a:pt x="6620" y="36"/>
                    <a:pt x="6518" y="9"/>
                    <a:pt x="6415" y="9"/>
                  </a:cubicBezTo>
                  <a:cubicBezTo>
                    <a:pt x="6313" y="9"/>
                    <a:pt x="6210" y="36"/>
                    <a:pt x="6157" y="90"/>
                  </a:cubicBezTo>
                  <a:cubicBezTo>
                    <a:pt x="5951" y="295"/>
                    <a:pt x="5648" y="397"/>
                    <a:pt x="5345" y="397"/>
                  </a:cubicBezTo>
                  <a:cubicBezTo>
                    <a:pt x="5041" y="397"/>
                    <a:pt x="4738" y="295"/>
                    <a:pt x="4533" y="90"/>
                  </a:cubicBezTo>
                  <a:cubicBezTo>
                    <a:pt x="4479" y="36"/>
                    <a:pt x="4377" y="9"/>
                    <a:pt x="4274" y="9"/>
                  </a:cubicBezTo>
                  <a:cubicBezTo>
                    <a:pt x="4172" y="9"/>
                    <a:pt x="4069" y="36"/>
                    <a:pt x="4015" y="90"/>
                  </a:cubicBezTo>
                  <a:cubicBezTo>
                    <a:pt x="3810" y="295"/>
                    <a:pt x="3507" y="397"/>
                    <a:pt x="3204" y="397"/>
                  </a:cubicBezTo>
                  <a:cubicBezTo>
                    <a:pt x="2900" y="397"/>
                    <a:pt x="2597" y="295"/>
                    <a:pt x="2392" y="90"/>
                  </a:cubicBezTo>
                  <a:cubicBezTo>
                    <a:pt x="2338" y="36"/>
                    <a:pt x="2240" y="9"/>
                    <a:pt x="2140" y="9"/>
                  </a:cubicBezTo>
                  <a:cubicBezTo>
                    <a:pt x="2039" y="9"/>
                    <a:pt x="1937" y="36"/>
                    <a:pt x="1874" y="90"/>
                  </a:cubicBezTo>
                  <a:cubicBezTo>
                    <a:pt x="1669" y="295"/>
                    <a:pt x="1366" y="397"/>
                    <a:pt x="1062" y="397"/>
                  </a:cubicBezTo>
                  <a:cubicBezTo>
                    <a:pt x="759" y="397"/>
                    <a:pt x="456" y="295"/>
                    <a:pt x="251" y="90"/>
                  </a:cubicBezTo>
                  <a:cubicBezTo>
                    <a:pt x="197" y="36"/>
                    <a:pt x="9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049;p38">
              <a:extLst>
                <a:ext uri="{FF2B5EF4-FFF2-40B4-BE49-F238E27FC236}">
                  <a16:creationId xmlns:a16="http://schemas.microsoft.com/office/drawing/2014/main" id="{0B297862-C933-4F51-86B7-F727A36C1842}"/>
                </a:ext>
              </a:extLst>
            </p:cNvPr>
            <p:cNvSpPr/>
            <p:nvPr/>
          </p:nvSpPr>
          <p:spPr>
            <a:xfrm>
              <a:off x="4026550" y="3896150"/>
              <a:ext cx="205675" cy="20100"/>
            </a:xfrm>
            <a:custGeom>
              <a:avLst/>
              <a:gdLst/>
              <a:ahLst/>
              <a:cxnLst/>
              <a:rect l="l" t="t" r="r" b="b"/>
              <a:pathLst>
                <a:path w="8227" h="804" extrusionOk="0">
                  <a:moveTo>
                    <a:pt x="393" y="1"/>
                  </a:moveTo>
                  <a:cubicBezTo>
                    <a:pt x="161" y="1"/>
                    <a:pt x="1" y="179"/>
                    <a:pt x="1" y="411"/>
                  </a:cubicBezTo>
                  <a:cubicBezTo>
                    <a:pt x="1" y="643"/>
                    <a:pt x="161" y="803"/>
                    <a:pt x="393" y="803"/>
                  </a:cubicBezTo>
                  <a:lnTo>
                    <a:pt x="7834" y="803"/>
                  </a:lnTo>
                  <a:cubicBezTo>
                    <a:pt x="8065" y="803"/>
                    <a:pt x="8226" y="643"/>
                    <a:pt x="8226" y="411"/>
                  </a:cubicBezTo>
                  <a:cubicBezTo>
                    <a:pt x="8226" y="179"/>
                    <a:pt x="8065" y="1"/>
                    <a:pt x="78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050;p38">
            <a:extLst>
              <a:ext uri="{FF2B5EF4-FFF2-40B4-BE49-F238E27FC236}">
                <a16:creationId xmlns:a16="http://schemas.microsoft.com/office/drawing/2014/main" id="{6D54486C-9113-4543-BE53-5A437919FAE1}"/>
              </a:ext>
            </a:extLst>
          </p:cNvPr>
          <p:cNvSpPr/>
          <p:nvPr/>
        </p:nvSpPr>
        <p:spPr>
          <a:xfrm>
            <a:off x="7189931" y="4453383"/>
            <a:ext cx="319032" cy="363054"/>
          </a:xfrm>
          <a:custGeom>
            <a:avLst/>
            <a:gdLst/>
            <a:ahLst/>
            <a:cxnLst/>
            <a:rect l="l" t="t" r="r" b="b"/>
            <a:pathLst>
              <a:path w="9653" h="10653" extrusionOk="0">
                <a:moveTo>
                  <a:pt x="4818" y="1"/>
                </a:moveTo>
                <a:cubicBezTo>
                  <a:pt x="4603" y="1"/>
                  <a:pt x="4425" y="179"/>
                  <a:pt x="4425" y="411"/>
                </a:cubicBezTo>
                <a:lnTo>
                  <a:pt x="4425" y="1607"/>
                </a:lnTo>
                <a:lnTo>
                  <a:pt x="1356" y="1607"/>
                </a:lnTo>
                <a:cubicBezTo>
                  <a:pt x="670" y="2310"/>
                  <a:pt x="36" y="2927"/>
                  <a:pt x="1" y="2927"/>
                </a:cubicBezTo>
                <a:cubicBezTo>
                  <a:pt x="1" y="2927"/>
                  <a:pt x="0" y="2927"/>
                  <a:pt x="0" y="2927"/>
                </a:cubicBezTo>
                <a:lnTo>
                  <a:pt x="0" y="2927"/>
                </a:lnTo>
                <a:lnTo>
                  <a:pt x="1338" y="4265"/>
                </a:lnTo>
                <a:lnTo>
                  <a:pt x="4425" y="4265"/>
                </a:lnTo>
                <a:lnTo>
                  <a:pt x="4425" y="10653"/>
                </a:lnTo>
                <a:lnTo>
                  <a:pt x="5228" y="10653"/>
                </a:lnTo>
                <a:lnTo>
                  <a:pt x="5228" y="7459"/>
                </a:lnTo>
                <a:lnTo>
                  <a:pt x="8279" y="7459"/>
                </a:lnTo>
                <a:cubicBezTo>
                  <a:pt x="8993" y="6745"/>
                  <a:pt x="9635" y="6121"/>
                  <a:pt x="9653" y="6121"/>
                </a:cubicBezTo>
                <a:lnTo>
                  <a:pt x="8315" y="4800"/>
                </a:lnTo>
                <a:lnTo>
                  <a:pt x="5228" y="4800"/>
                </a:lnTo>
                <a:lnTo>
                  <a:pt x="5228" y="411"/>
                </a:lnTo>
                <a:cubicBezTo>
                  <a:pt x="5228" y="179"/>
                  <a:pt x="5050" y="1"/>
                  <a:pt x="481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7" name="Google Shape;1051;p38">
            <a:extLst>
              <a:ext uri="{FF2B5EF4-FFF2-40B4-BE49-F238E27FC236}">
                <a16:creationId xmlns:a16="http://schemas.microsoft.com/office/drawing/2014/main" id="{2D86D15D-864D-4035-A40D-A25CB11F9AEF}"/>
              </a:ext>
            </a:extLst>
          </p:cNvPr>
          <p:cNvGrpSpPr/>
          <p:nvPr/>
        </p:nvGrpSpPr>
        <p:grpSpPr>
          <a:xfrm>
            <a:off x="7732713" y="4486703"/>
            <a:ext cx="351487" cy="294826"/>
            <a:chOff x="853250" y="4006875"/>
            <a:chExt cx="265875" cy="216275"/>
          </a:xfrm>
        </p:grpSpPr>
        <p:sp>
          <p:nvSpPr>
            <p:cNvPr id="198" name="Google Shape;1052;p38">
              <a:extLst>
                <a:ext uri="{FF2B5EF4-FFF2-40B4-BE49-F238E27FC236}">
                  <a16:creationId xmlns:a16="http://schemas.microsoft.com/office/drawing/2014/main" id="{80767618-5A31-4D68-863E-A7B781A4F3EC}"/>
                </a:ext>
              </a:extLst>
            </p:cNvPr>
            <p:cNvSpPr/>
            <p:nvPr/>
          </p:nvSpPr>
          <p:spPr>
            <a:xfrm>
              <a:off x="1016500" y="4006875"/>
              <a:ext cx="70950" cy="106525"/>
            </a:xfrm>
            <a:custGeom>
              <a:avLst/>
              <a:gdLst/>
              <a:ahLst/>
              <a:cxnLst/>
              <a:rect l="l" t="t" r="r" b="b"/>
              <a:pathLst>
                <a:path w="2838" h="4261" extrusionOk="0">
                  <a:moveTo>
                    <a:pt x="1464" y="782"/>
                  </a:moveTo>
                  <a:cubicBezTo>
                    <a:pt x="1785" y="782"/>
                    <a:pt x="2052" y="1049"/>
                    <a:pt x="2052" y="1370"/>
                  </a:cubicBezTo>
                  <a:cubicBezTo>
                    <a:pt x="2052" y="1531"/>
                    <a:pt x="1981" y="1656"/>
                    <a:pt x="1874" y="1781"/>
                  </a:cubicBezTo>
                  <a:cubicBezTo>
                    <a:pt x="1749" y="1906"/>
                    <a:pt x="1606" y="1959"/>
                    <a:pt x="1446" y="1959"/>
                  </a:cubicBezTo>
                  <a:cubicBezTo>
                    <a:pt x="1125" y="1959"/>
                    <a:pt x="875" y="1692"/>
                    <a:pt x="875" y="1370"/>
                  </a:cubicBezTo>
                  <a:cubicBezTo>
                    <a:pt x="875" y="1049"/>
                    <a:pt x="1142" y="782"/>
                    <a:pt x="1464" y="782"/>
                  </a:cubicBezTo>
                  <a:close/>
                  <a:moveTo>
                    <a:pt x="1437" y="0"/>
                  </a:moveTo>
                  <a:cubicBezTo>
                    <a:pt x="1256" y="0"/>
                    <a:pt x="1067" y="33"/>
                    <a:pt x="875" y="104"/>
                  </a:cubicBezTo>
                  <a:cubicBezTo>
                    <a:pt x="589" y="211"/>
                    <a:pt x="357" y="443"/>
                    <a:pt x="215" y="710"/>
                  </a:cubicBezTo>
                  <a:cubicBezTo>
                    <a:pt x="36" y="1067"/>
                    <a:pt x="0" y="1477"/>
                    <a:pt x="143" y="1852"/>
                  </a:cubicBezTo>
                  <a:lnTo>
                    <a:pt x="785" y="3244"/>
                  </a:lnTo>
                  <a:lnTo>
                    <a:pt x="1214" y="4118"/>
                  </a:lnTo>
                  <a:cubicBezTo>
                    <a:pt x="1249" y="4207"/>
                    <a:pt x="1356" y="4261"/>
                    <a:pt x="1446" y="4261"/>
                  </a:cubicBezTo>
                  <a:cubicBezTo>
                    <a:pt x="1553" y="4261"/>
                    <a:pt x="1642" y="4207"/>
                    <a:pt x="1695" y="4118"/>
                  </a:cubicBezTo>
                  <a:lnTo>
                    <a:pt x="2106" y="3244"/>
                  </a:lnTo>
                  <a:lnTo>
                    <a:pt x="2748" y="1870"/>
                  </a:lnTo>
                  <a:cubicBezTo>
                    <a:pt x="2820" y="1709"/>
                    <a:pt x="2837" y="1531"/>
                    <a:pt x="2837" y="1370"/>
                  </a:cubicBezTo>
                  <a:cubicBezTo>
                    <a:pt x="2837" y="603"/>
                    <a:pt x="2215" y="0"/>
                    <a:pt x="14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53;p38">
              <a:extLst>
                <a:ext uri="{FF2B5EF4-FFF2-40B4-BE49-F238E27FC236}">
                  <a16:creationId xmlns:a16="http://schemas.microsoft.com/office/drawing/2014/main" id="{76F738B8-E30E-479A-A868-66A9D5B40432}"/>
                </a:ext>
              </a:extLst>
            </p:cNvPr>
            <p:cNvSpPr/>
            <p:nvPr/>
          </p:nvSpPr>
          <p:spPr>
            <a:xfrm>
              <a:off x="853250" y="4036650"/>
              <a:ext cx="265875" cy="186500"/>
            </a:xfrm>
            <a:custGeom>
              <a:avLst/>
              <a:gdLst/>
              <a:ahLst/>
              <a:cxnLst/>
              <a:rect l="l" t="t" r="r" b="b"/>
              <a:pathLst>
                <a:path w="10635" h="7460" extrusionOk="0">
                  <a:moveTo>
                    <a:pt x="2391" y="1036"/>
                  </a:moveTo>
                  <a:lnTo>
                    <a:pt x="2391" y="5372"/>
                  </a:lnTo>
                  <a:lnTo>
                    <a:pt x="803" y="6175"/>
                  </a:lnTo>
                  <a:lnTo>
                    <a:pt x="803" y="1839"/>
                  </a:lnTo>
                  <a:lnTo>
                    <a:pt x="2391" y="1036"/>
                  </a:lnTo>
                  <a:close/>
                  <a:moveTo>
                    <a:pt x="2926" y="1036"/>
                  </a:moveTo>
                  <a:lnTo>
                    <a:pt x="5049" y="2106"/>
                  </a:lnTo>
                  <a:lnTo>
                    <a:pt x="5049" y="6442"/>
                  </a:lnTo>
                  <a:lnTo>
                    <a:pt x="2926" y="5372"/>
                  </a:lnTo>
                  <a:lnTo>
                    <a:pt x="2926" y="1036"/>
                  </a:lnTo>
                  <a:close/>
                  <a:moveTo>
                    <a:pt x="2659" y="1"/>
                  </a:moveTo>
                  <a:lnTo>
                    <a:pt x="0" y="1339"/>
                  </a:lnTo>
                  <a:lnTo>
                    <a:pt x="0" y="7459"/>
                  </a:lnTo>
                  <a:lnTo>
                    <a:pt x="2659" y="6121"/>
                  </a:lnTo>
                  <a:lnTo>
                    <a:pt x="5317" y="7459"/>
                  </a:lnTo>
                  <a:lnTo>
                    <a:pt x="7976" y="6121"/>
                  </a:lnTo>
                  <a:lnTo>
                    <a:pt x="10634" y="7459"/>
                  </a:lnTo>
                  <a:lnTo>
                    <a:pt x="10634" y="1339"/>
                  </a:lnTo>
                  <a:lnTo>
                    <a:pt x="9760" y="911"/>
                  </a:lnTo>
                  <a:lnTo>
                    <a:pt x="9439" y="1625"/>
                  </a:lnTo>
                  <a:lnTo>
                    <a:pt x="9831" y="1839"/>
                  </a:lnTo>
                  <a:lnTo>
                    <a:pt x="9831" y="6175"/>
                  </a:lnTo>
                  <a:lnTo>
                    <a:pt x="8243" y="5372"/>
                  </a:lnTo>
                  <a:lnTo>
                    <a:pt x="8243" y="3605"/>
                  </a:lnTo>
                  <a:lnTo>
                    <a:pt x="7708" y="3605"/>
                  </a:lnTo>
                  <a:lnTo>
                    <a:pt x="7708" y="5372"/>
                  </a:lnTo>
                  <a:lnTo>
                    <a:pt x="5585" y="6442"/>
                  </a:lnTo>
                  <a:lnTo>
                    <a:pt x="5585" y="2106"/>
                  </a:lnTo>
                  <a:lnTo>
                    <a:pt x="6530" y="1625"/>
                  </a:lnTo>
                  <a:lnTo>
                    <a:pt x="6191" y="911"/>
                  </a:lnTo>
                  <a:lnTo>
                    <a:pt x="5317" y="1339"/>
                  </a:lnTo>
                  <a:lnTo>
                    <a:pt x="265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0" name="Google Shape;1054;p38">
            <a:extLst>
              <a:ext uri="{FF2B5EF4-FFF2-40B4-BE49-F238E27FC236}">
                <a16:creationId xmlns:a16="http://schemas.microsoft.com/office/drawing/2014/main" id="{56E5424C-2452-4755-A247-6158F5FDD819}"/>
              </a:ext>
            </a:extLst>
          </p:cNvPr>
          <p:cNvGrpSpPr/>
          <p:nvPr/>
        </p:nvGrpSpPr>
        <p:grpSpPr>
          <a:xfrm>
            <a:off x="8910280" y="4452282"/>
            <a:ext cx="245925" cy="363668"/>
            <a:chOff x="1978675" y="3981800"/>
            <a:chExt cx="186025" cy="266775"/>
          </a:xfrm>
        </p:grpSpPr>
        <p:sp>
          <p:nvSpPr>
            <p:cNvPr id="201" name="Google Shape;1055;p38">
              <a:extLst>
                <a:ext uri="{FF2B5EF4-FFF2-40B4-BE49-F238E27FC236}">
                  <a16:creationId xmlns:a16="http://schemas.microsoft.com/office/drawing/2014/main" id="{A8240A87-E94F-4863-B106-0E0E733F728B}"/>
                </a:ext>
              </a:extLst>
            </p:cNvPr>
            <p:cNvSpPr/>
            <p:nvPr/>
          </p:nvSpPr>
          <p:spPr>
            <a:xfrm>
              <a:off x="1978675" y="3982250"/>
              <a:ext cx="20075" cy="266325"/>
            </a:xfrm>
            <a:custGeom>
              <a:avLst/>
              <a:gdLst/>
              <a:ahLst/>
              <a:cxnLst/>
              <a:rect l="l" t="t" r="r" b="b"/>
              <a:pathLst>
                <a:path w="803" h="10653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lnTo>
                    <a:pt x="0" y="10652"/>
                  </a:lnTo>
                  <a:lnTo>
                    <a:pt x="803" y="10652"/>
                  </a:lnTo>
                  <a:lnTo>
                    <a:pt x="803" y="411"/>
                  </a:ln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056;p38">
              <a:extLst>
                <a:ext uri="{FF2B5EF4-FFF2-40B4-BE49-F238E27FC236}">
                  <a16:creationId xmlns:a16="http://schemas.microsoft.com/office/drawing/2014/main" id="{85CAE486-63A7-4DCE-8897-4E9025C4D524}"/>
                </a:ext>
              </a:extLst>
            </p:cNvPr>
            <p:cNvSpPr/>
            <p:nvPr/>
          </p:nvSpPr>
          <p:spPr>
            <a:xfrm>
              <a:off x="2012125" y="3981800"/>
              <a:ext cx="152575" cy="119575"/>
            </a:xfrm>
            <a:custGeom>
              <a:avLst/>
              <a:gdLst/>
              <a:ahLst/>
              <a:cxnLst/>
              <a:rect l="l" t="t" r="r" b="b"/>
              <a:pathLst>
                <a:path w="6103" h="4783" extrusionOk="0">
                  <a:moveTo>
                    <a:pt x="1695" y="0"/>
                  </a:moveTo>
                  <a:cubicBezTo>
                    <a:pt x="518" y="0"/>
                    <a:pt x="0" y="375"/>
                    <a:pt x="0" y="375"/>
                  </a:cubicBezTo>
                  <a:lnTo>
                    <a:pt x="0" y="4782"/>
                  </a:lnTo>
                  <a:cubicBezTo>
                    <a:pt x="0" y="4782"/>
                    <a:pt x="500" y="4390"/>
                    <a:pt x="1695" y="4390"/>
                  </a:cubicBezTo>
                  <a:cubicBezTo>
                    <a:pt x="2637" y="4390"/>
                    <a:pt x="3579" y="4749"/>
                    <a:pt x="4593" y="4749"/>
                  </a:cubicBezTo>
                  <a:cubicBezTo>
                    <a:pt x="5077" y="4749"/>
                    <a:pt x="5578" y="4667"/>
                    <a:pt x="6102" y="4425"/>
                  </a:cubicBezTo>
                  <a:lnTo>
                    <a:pt x="6102" y="18"/>
                  </a:lnTo>
                  <a:cubicBezTo>
                    <a:pt x="5431" y="222"/>
                    <a:pt x="4876" y="291"/>
                    <a:pt x="4385" y="291"/>
                  </a:cubicBezTo>
                  <a:cubicBezTo>
                    <a:pt x="3374" y="291"/>
                    <a:pt x="2632" y="0"/>
                    <a:pt x="16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1057;p38">
            <a:extLst>
              <a:ext uri="{FF2B5EF4-FFF2-40B4-BE49-F238E27FC236}">
                <a16:creationId xmlns:a16="http://schemas.microsoft.com/office/drawing/2014/main" id="{056DD3A9-479A-4534-A2EB-E9331F093A59}"/>
              </a:ext>
            </a:extLst>
          </p:cNvPr>
          <p:cNvSpPr/>
          <p:nvPr/>
        </p:nvSpPr>
        <p:spPr>
          <a:xfrm>
            <a:off x="8307296" y="4473715"/>
            <a:ext cx="317875" cy="322363"/>
          </a:xfrm>
          <a:custGeom>
            <a:avLst/>
            <a:gdLst/>
            <a:ahLst/>
            <a:cxnLst/>
            <a:rect l="l" t="t" r="r" b="b"/>
            <a:pathLst>
              <a:path w="9618" h="9459" extrusionOk="0">
                <a:moveTo>
                  <a:pt x="4086" y="1"/>
                </a:moveTo>
                <a:cubicBezTo>
                  <a:pt x="3985" y="1"/>
                  <a:pt x="3883" y="35"/>
                  <a:pt x="3801" y="112"/>
                </a:cubicBezTo>
                <a:lnTo>
                  <a:pt x="250" y="3663"/>
                </a:lnTo>
                <a:cubicBezTo>
                  <a:pt x="0" y="3913"/>
                  <a:pt x="196" y="4377"/>
                  <a:pt x="571" y="4430"/>
                </a:cubicBezTo>
                <a:cubicBezTo>
                  <a:pt x="658" y="4439"/>
                  <a:pt x="745" y="4444"/>
                  <a:pt x="832" y="4444"/>
                </a:cubicBezTo>
                <a:cubicBezTo>
                  <a:pt x="1261" y="4444"/>
                  <a:pt x="1684" y="4335"/>
                  <a:pt x="2070" y="4127"/>
                </a:cubicBezTo>
                <a:lnTo>
                  <a:pt x="4336" y="6964"/>
                </a:lnTo>
                <a:cubicBezTo>
                  <a:pt x="3979" y="7624"/>
                  <a:pt x="3819" y="8267"/>
                  <a:pt x="3854" y="8802"/>
                </a:cubicBezTo>
                <a:cubicBezTo>
                  <a:pt x="3872" y="8998"/>
                  <a:pt x="3997" y="9177"/>
                  <a:pt x="4193" y="9248"/>
                </a:cubicBezTo>
                <a:cubicBezTo>
                  <a:pt x="4259" y="9278"/>
                  <a:pt x="4326" y="9292"/>
                  <a:pt x="4392" y="9292"/>
                </a:cubicBezTo>
                <a:cubicBezTo>
                  <a:pt x="4524" y="9292"/>
                  <a:pt x="4651" y="9236"/>
                  <a:pt x="4746" y="9141"/>
                </a:cubicBezTo>
                <a:lnTo>
                  <a:pt x="6655" y="7232"/>
                </a:lnTo>
                <a:lnTo>
                  <a:pt x="9368" y="9426"/>
                </a:lnTo>
                <a:cubicBezTo>
                  <a:pt x="9383" y="9449"/>
                  <a:pt x="9410" y="9459"/>
                  <a:pt x="9441" y="9459"/>
                </a:cubicBezTo>
                <a:cubicBezTo>
                  <a:pt x="9484" y="9459"/>
                  <a:pt x="9533" y="9440"/>
                  <a:pt x="9564" y="9409"/>
                </a:cubicBezTo>
                <a:cubicBezTo>
                  <a:pt x="9617" y="9355"/>
                  <a:pt x="9617" y="9284"/>
                  <a:pt x="9564" y="9212"/>
                </a:cubicBezTo>
                <a:lnTo>
                  <a:pt x="7369" y="6518"/>
                </a:lnTo>
                <a:lnTo>
                  <a:pt x="9278" y="4627"/>
                </a:lnTo>
                <a:cubicBezTo>
                  <a:pt x="9421" y="4484"/>
                  <a:pt x="9457" y="4270"/>
                  <a:pt x="9385" y="4056"/>
                </a:cubicBezTo>
                <a:cubicBezTo>
                  <a:pt x="9332" y="3859"/>
                  <a:pt x="9136" y="3735"/>
                  <a:pt x="8939" y="3717"/>
                </a:cubicBezTo>
                <a:cubicBezTo>
                  <a:pt x="8877" y="3710"/>
                  <a:pt x="8813" y="3707"/>
                  <a:pt x="8747" y="3707"/>
                </a:cubicBezTo>
                <a:cubicBezTo>
                  <a:pt x="8254" y="3707"/>
                  <a:pt x="7685" y="3883"/>
                  <a:pt x="7102" y="4198"/>
                </a:cubicBezTo>
                <a:lnTo>
                  <a:pt x="4265" y="1932"/>
                </a:lnTo>
                <a:cubicBezTo>
                  <a:pt x="4514" y="1469"/>
                  <a:pt x="4621" y="951"/>
                  <a:pt x="4568" y="434"/>
                </a:cubicBezTo>
                <a:cubicBezTo>
                  <a:pt x="4543" y="175"/>
                  <a:pt x="4314" y="1"/>
                  <a:pt x="408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4" name="Google Shape;1058;p38">
            <a:extLst>
              <a:ext uri="{FF2B5EF4-FFF2-40B4-BE49-F238E27FC236}">
                <a16:creationId xmlns:a16="http://schemas.microsoft.com/office/drawing/2014/main" id="{B461E1B3-F8C0-4886-8EC0-8153CE31B9DE}"/>
              </a:ext>
            </a:extLst>
          </p:cNvPr>
          <p:cNvGrpSpPr/>
          <p:nvPr/>
        </p:nvGrpSpPr>
        <p:grpSpPr>
          <a:xfrm>
            <a:off x="9440020" y="4461726"/>
            <a:ext cx="333805" cy="344821"/>
            <a:chOff x="480325" y="3970200"/>
            <a:chExt cx="252500" cy="252950"/>
          </a:xfrm>
        </p:grpSpPr>
        <p:sp>
          <p:nvSpPr>
            <p:cNvPr id="205" name="Google Shape;1059;p38">
              <a:extLst>
                <a:ext uri="{FF2B5EF4-FFF2-40B4-BE49-F238E27FC236}">
                  <a16:creationId xmlns:a16="http://schemas.microsoft.com/office/drawing/2014/main" id="{9569FB3F-9B79-4D28-A5F2-7777CAB95C8C}"/>
                </a:ext>
              </a:extLst>
            </p:cNvPr>
            <p:cNvSpPr/>
            <p:nvPr/>
          </p:nvSpPr>
          <p:spPr>
            <a:xfrm>
              <a:off x="480325" y="3970200"/>
              <a:ext cx="252500" cy="252950"/>
            </a:xfrm>
            <a:custGeom>
              <a:avLst/>
              <a:gdLst/>
              <a:ahLst/>
              <a:cxnLst/>
              <a:rect l="l" t="t" r="r" b="b"/>
              <a:pathLst>
                <a:path w="10100" h="10118" extrusionOk="0">
                  <a:moveTo>
                    <a:pt x="5050" y="4265"/>
                  </a:moveTo>
                  <a:cubicBezTo>
                    <a:pt x="5496" y="4265"/>
                    <a:pt x="5853" y="4622"/>
                    <a:pt x="5853" y="5068"/>
                  </a:cubicBezTo>
                  <a:cubicBezTo>
                    <a:pt x="5853" y="5496"/>
                    <a:pt x="5496" y="5853"/>
                    <a:pt x="5050" y="5853"/>
                  </a:cubicBezTo>
                  <a:cubicBezTo>
                    <a:pt x="4622" y="5853"/>
                    <a:pt x="4247" y="5496"/>
                    <a:pt x="4247" y="5068"/>
                  </a:cubicBezTo>
                  <a:cubicBezTo>
                    <a:pt x="4247" y="4622"/>
                    <a:pt x="4622" y="4265"/>
                    <a:pt x="5050" y="4265"/>
                  </a:cubicBezTo>
                  <a:close/>
                  <a:moveTo>
                    <a:pt x="5050" y="0"/>
                  </a:moveTo>
                  <a:lnTo>
                    <a:pt x="4889" y="536"/>
                  </a:lnTo>
                  <a:lnTo>
                    <a:pt x="4622" y="1374"/>
                  </a:lnTo>
                  <a:lnTo>
                    <a:pt x="3997" y="3391"/>
                  </a:lnTo>
                  <a:lnTo>
                    <a:pt x="2748" y="2730"/>
                  </a:lnTo>
                  <a:lnTo>
                    <a:pt x="3391" y="3979"/>
                  </a:lnTo>
                  <a:lnTo>
                    <a:pt x="1374" y="4622"/>
                  </a:lnTo>
                  <a:lnTo>
                    <a:pt x="536" y="4871"/>
                  </a:lnTo>
                  <a:lnTo>
                    <a:pt x="1" y="5050"/>
                  </a:lnTo>
                  <a:lnTo>
                    <a:pt x="536" y="5228"/>
                  </a:lnTo>
                  <a:lnTo>
                    <a:pt x="1339" y="5496"/>
                  </a:lnTo>
                  <a:lnTo>
                    <a:pt x="3373" y="6120"/>
                  </a:lnTo>
                  <a:lnTo>
                    <a:pt x="2730" y="7387"/>
                  </a:lnTo>
                  <a:lnTo>
                    <a:pt x="3979" y="6727"/>
                  </a:lnTo>
                  <a:lnTo>
                    <a:pt x="4622" y="8761"/>
                  </a:lnTo>
                  <a:lnTo>
                    <a:pt x="4872" y="9582"/>
                  </a:lnTo>
                  <a:lnTo>
                    <a:pt x="5032" y="10117"/>
                  </a:lnTo>
                  <a:lnTo>
                    <a:pt x="5211" y="9582"/>
                  </a:lnTo>
                  <a:lnTo>
                    <a:pt x="5478" y="8761"/>
                  </a:lnTo>
                  <a:lnTo>
                    <a:pt x="6121" y="6709"/>
                  </a:lnTo>
                  <a:lnTo>
                    <a:pt x="7370" y="7369"/>
                  </a:lnTo>
                  <a:lnTo>
                    <a:pt x="7370" y="7369"/>
                  </a:lnTo>
                  <a:lnTo>
                    <a:pt x="6709" y="6120"/>
                  </a:lnTo>
                  <a:lnTo>
                    <a:pt x="8743" y="5478"/>
                  </a:lnTo>
                  <a:lnTo>
                    <a:pt x="9564" y="5210"/>
                  </a:lnTo>
                  <a:lnTo>
                    <a:pt x="10099" y="5032"/>
                  </a:lnTo>
                  <a:lnTo>
                    <a:pt x="9564" y="4889"/>
                  </a:lnTo>
                  <a:lnTo>
                    <a:pt x="8743" y="4640"/>
                  </a:lnTo>
                  <a:lnTo>
                    <a:pt x="6727" y="3997"/>
                  </a:lnTo>
                  <a:lnTo>
                    <a:pt x="7370" y="2730"/>
                  </a:lnTo>
                  <a:lnTo>
                    <a:pt x="7370" y="2730"/>
                  </a:lnTo>
                  <a:lnTo>
                    <a:pt x="6121" y="3391"/>
                  </a:lnTo>
                  <a:lnTo>
                    <a:pt x="5478" y="1356"/>
                  </a:lnTo>
                  <a:lnTo>
                    <a:pt x="5211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1060;p38">
              <a:extLst>
                <a:ext uri="{FF2B5EF4-FFF2-40B4-BE49-F238E27FC236}">
                  <a16:creationId xmlns:a16="http://schemas.microsoft.com/office/drawing/2014/main" id="{AD032CFD-DA2F-4EF8-8728-366F1A9F4CA3}"/>
                </a:ext>
              </a:extLst>
            </p:cNvPr>
            <p:cNvSpPr/>
            <p:nvPr/>
          </p:nvSpPr>
          <p:spPr>
            <a:xfrm>
              <a:off x="625300" y="4115175"/>
              <a:ext cx="92800" cy="92800"/>
            </a:xfrm>
            <a:custGeom>
              <a:avLst/>
              <a:gdLst/>
              <a:ahLst/>
              <a:cxnLst/>
              <a:rect l="l" t="t" r="r" b="b"/>
              <a:pathLst>
                <a:path w="3712" h="3712" extrusionOk="0">
                  <a:moveTo>
                    <a:pt x="3712" y="0"/>
                  </a:moveTo>
                  <a:lnTo>
                    <a:pt x="3105" y="197"/>
                  </a:lnTo>
                  <a:lnTo>
                    <a:pt x="2837" y="268"/>
                  </a:lnTo>
                  <a:cubicBezTo>
                    <a:pt x="2695" y="750"/>
                    <a:pt x="2481" y="1178"/>
                    <a:pt x="2159" y="1570"/>
                  </a:cubicBezTo>
                  <a:cubicBezTo>
                    <a:pt x="1999" y="1785"/>
                    <a:pt x="1785" y="1981"/>
                    <a:pt x="1571" y="2177"/>
                  </a:cubicBezTo>
                  <a:cubicBezTo>
                    <a:pt x="1178" y="2480"/>
                    <a:pt x="750" y="2712"/>
                    <a:pt x="268" y="2837"/>
                  </a:cubicBezTo>
                  <a:lnTo>
                    <a:pt x="179" y="3123"/>
                  </a:lnTo>
                  <a:lnTo>
                    <a:pt x="0" y="3712"/>
                  </a:lnTo>
                  <a:cubicBezTo>
                    <a:pt x="875" y="3587"/>
                    <a:pt x="1678" y="3176"/>
                    <a:pt x="2338" y="2570"/>
                  </a:cubicBezTo>
                  <a:cubicBezTo>
                    <a:pt x="2409" y="2480"/>
                    <a:pt x="2498" y="2409"/>
                    <a:pt x="2570" y="2320"/>
                  </a:cubicBezTo>
                  <a:cubicBezTo>
                    <a:pt x="3176" y="1677"/>
                    <a:pt x="3569" y="857"/>
                    <a:pt x="37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1061;p38">
              <a:extLst>
                <a:ext uri="{FF2B5EF4-FFF2-40B4-BE49-F238E27FC236}">
                  <a16:creationId xmlns:a16="http://schemas.microsoft.com/office/drawing/2014/main" id="{D6F99659-0914-4B20-BE2E-0C0D72C8AD8D}"/>
                </a:ext>
              </a:extLst>
            </p:cNvPr>
            <p:cNvSpPr/>
            <p:nvPr/>
          </p:nvSpPr>
          <p:spPr>
            <a:xfrm>
              <a:off x="625300" y="3985375"/>
              <a:ext cx="92800" cy="92800"/>
            </a:xfrm>
            <a:custGeom>
              <a:avLst/>
              <a:gdLst/>
              <a:ahLst/>
              <a:cxnLst/>
              <a:rect l="l" t="t" r="r" b="b"/>
              <a:pathLst>
                <a:path w="3712" h="3712" extrusionOk="0">
                  <a:moveTo>
                    <a:pt x="0" y="0"/>
                  </a:moveTo>
                  <a:lnTo>
                    <a:pt x="179" y="589"/>
                  </a:lnTo>
                  <a:lnTo>
                    <a:pt x="286" y="874"/>
                  </a:lnTo>
                  <a:cubicBezTo>
                    <a:pt x="750" y="1017"/>
                    <a:pt x="1178" y="1231"/>
                    <a:pt x="1553" y="1535"/>
                  </a:cubicBezTo>
                  <a:cubicBezTo>
                    <a:pt x="1785" y="1713"/>
                    <a:pt x="1981" y="1927"/>
                    <a:pt x="2159" y="2159"/>
                  </a:cubicBezTo>
                  <a:cubicBezTo>
                    <a:pt x="2481" y="2534"/>
                    <a:pt x="2695" y="2962"/>
                    <a:pt x="2837" y="3444"/>
                  </a:cubicBezTo>
                  <a:lnTo>
                    <a:pt x="3105" y="3515"/>
                  </a:lnTo>
                  <a:lnTo>
                    <a:pt x="3712" y="3711"/>
                  </a:lnTo>
                  <a:cubicBezTo>
                    <a:pt x="3569" y="2855"/>
                    <a:pt x="3159" y="2034"/>
                    <a:pt x="2570" y="1392"/>
                  </a:cubicBezTo>
                  <a:cubicBezTo>
                    <a:pt x="2481" y="1303"/>
                    <a:pt x="2409" y="1231"/>
                    <a:pt x="2320" y="1142"/>
                  </a:cubicBezTo>
                  <a:cubicBezTo>
                    <a:pt x="1678" y="553"/>
                    <a:pt x="875" y="14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1062;p38">
              <a:extLst>
                <a:ext uri="{FF2B5EF4-FFF2-40B4-BE49-F238E27FC236}">
                  <a16:creationId xmlns:a16="http://schemas.microsoft.com/office/drawing/2014/main" id="{B710273E-B230-4989-9D64-281912F7883E}"/>
                </a:ext>
              </a:extLst>
            </p:cNvPr>
            <p:cNvSpPr/>
            <p:nvPr/>
          </p:nvSpPr>
          <p:spPr>
            <a:xfrm>
              <a:off x="495050" y="3985375"/>
              <a:ext cx="93250" cy="92350"/>
            </a:xfrm>
            <a:custGeom>
              <a:avLst/>
              <a:gdLst/>
              <a:ahLst/>
              <a:cxnLst/>
              <a:rect l="l" t="t" r="r" b="b"/>
              <a:pathLst>
                <a:path w="3730" h="3694" extrusionOk="0">
                  <a:moveTo>
                    <a:pt x="3729" y="0"/>
                  </a:moveTo>
                  <a:cubicBezTo>
                    <a:pt x="2855" y="143"/>
                    <a:pt x="2034" y="535"/>
                    <a:pt x="1392" y="1124"/>
                  </a:cubicBezTo>
                  <a:cubicBezTo>
                    <a:pt x="1303" y="1213"/>
                    <a:pt x="1232" y="1285"/>
                    <a:pt x="1160" y="1374"/>
                  </a:cubicBezTo>
                  <a:cubicBezTo>
                    <a:pt x="553" y="2034"/>
                    <a:pt x="143" y="2837"/>
                    <a:pt x="0" y="3694"/>
                  </a:cubicBezTo>
                  <a:lnTo>
                    <a:pt x="589" y="3515"/>
                  </a:lnTo>
                  <a:lnTo>
                    <a:pt x="892" y="3426"/>
                  </a:lnTo>
                  <a:cubicBezTo>
                    <a:pt x="1017" y="2962"/>
                    <a:pt x="1249" y="2516"/>
                    <a:pt x="1553" y="2123"/>
                  </a:cubicBezTo>
                  <a:cubicBezTo>
                    <a:pt x="1731" y="1909"/>
                    <a:pt x="1927" y="1695"/>
                    <a:pt x="2159" y="1517"/>
                  </a:cubicBezTo>
                  <a:cubicBezTo>
                    <a:pt x="2552" y="1213"/>
                    <a:pt x="2980" y="999"/>
                    <a:pt x="3444" y="857"/>
                  </a:cubicBezTo>
                  <a:lnTo>
                    <a:pt x="3533" y="589"/>
                  </a:lnTo>
                  <a:lnTo>
                    <a:pt x="37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063;p38">
              <a:extLst>
                <a:ext uri="{FF2B5EF4-FFF2-40B4-BE49-F238E27FC236}">
                  <a16:creationId xmlns:a16="http://schemas.microsoft.com/office/drawing/2014/main" id="{0A43508A-FE6F-4D68-B4C3-EDBB4A3FBE5E}"/>
                </a:ext>
              </a:extLst>
            </p:cNvPr>
            <p:cNvSpPr/>
            <p:nvPr/>
          </p:nvSpPr>
          <p:spPr>
            <a:xfrm>
              <a:off x="495050" y="4115625"/>
              <a:ext cx="93250" cy="92350"/>
            </a:xfrm>
            <a:custGeom>
              <a:avLst/>
              <a:gdLst/>
              <a:ahLst/>
              <a:cxnLst/>
              <a:rect l="l" t="t" r="r" b="b"/>
              <a:pathLst>
                <a:path w="3730" h="3694" extrusionOk="0">
                  <a:moveTo>
                    <a:pt x="0" y="0"/>
                  </a:moveTo>
                  <a:cubicBezTo>
                    <a:pt x="161" y="874"/>
                    <a:pt x="553" y="1677"/>
                    <a:pt x="1160" y="2320"/>
                  </a:cubicBezTo>
                  <a:cubicBezTo>
                    <a:pt x="1232" y="2409"/>
                    <a:pt x="1303" y="2480"/>
                    <a:pt x="1392" y="2569"/>
                  </a:cubicBezTo>
                  <a:cubicBezTo>
                    <a:pt x="2034" y="3158"/>
                    <a:pt x="2855" y="3569"/>
                    <a:pt x="3729" y="3694"/>
                  </a:cubicBezTo>
                  <a:lnTo>
                    <a:pt x="3515" y="3105"/>
                  </a:lnTo>
                  <a:lnTo>
                    <a:pt x="3444" y="2819"/>
                  </a:lnTo>
                  <a:cubicBezTo>
                    <a:pt x="2980" y="2694"/>
                    <a:pt x="2534" y="2462"/>
                    <a:pt x="2159" y="2159"/>
                  </a:cubicBezTo>
                  <a:cubicBezTo>
                    <a:pt x="1927" y="1981"/>
                    <a:pt x="1731" y="1767"/>
                    <a:pt x="1553" y="1570"/>
                  </a:cubicBezTo>
                  <a:cubicBezTo>
                    <a:pt x="1249" y="1178"/>
                    <a:pt x="1017" y="750"/>
                    <a:pt x="892" y="268"/>
                  </a:cubicBezTo>
                  <a:lnTo>
                    <a:pt x="607" y="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1064;p38">
            <a:extLst>
              <a:ext uri="{FF2B5EF4-FFF2-40B4-BE49-F238E27FC236}">
                <a16:creationId xmlns:a16="http://schemas.microsoft.com/office/drawing/2014/main" id="{98F4B227-9424-4B96-9A41-0420562D43B7}"/>
              </a:ext>
            </a:extLst>
          </p:cNvPr>
          <p:cNvSpPr/>
          <p:nvPr/>
        </p:nvSpPr>
        <p:spPr>
          <a:xfrm>
            <a:off x="2607371" y="5072569"/>
            <a:ext cx="193442" cy="308322"/>
          </a:xfrm>
          <a:custGeom>
            <a:avLst/>
            <a:gdLst/>
            <a:ahLst/>
            <a:cxnLst/>
            <a:rect l="l" t="t" r="r" b="b"/>
            <a:pathLst>
              <a:path w="5853" h="9047" extrusionOk="0">
                <a:moveTo>
                  <a:pt x="2926" y="1606"/>
                </a:moveTo>
                <a:cubicBezTo>
                  <a:pt x="3586" y="1606"/>
                  <a:pt x="4122" y="2124"/>
                  <a:pt x="4122" y="2802"/>
                </a:cubicBezTo>
                <a:cubicBezTo>
                  <a:pt x="4122" y="3462"/>
                  <a:pt x="3586" y="3997"/>
                  <a:pt x="2926" y="3997"/>
                </a:cubicBezTo>
                <a:cubicBezTo>
                  <a:pt x="2248" y="3997"/>
                  <a:pt x="1731" y="3462"/>
                  <a:pt x="1731" y="2802"/>
                </a:cubicBezTo>
                <a:cubicBezTo>
                  <a:pt x="1731" y="2124"/>
                  <a:pt x="2248" y="1606"/>
                  <a:pt x="2926" y="1606"/>
                </a:cubicBezTo>
                <a:close/>
                <a:moveTo>
                  <a:pt x="2926" y="0"/>
                </a:moveTo>
                <a:cubicBezTo>
                  <a:pt x="2016" y="0"/>
                  <a:pt x="1142" y="464"/>
                  <a:pt x="625" y="1231"/>
                </a:cubicBezTo>
                <a:cubicBezTo>
                  <a:pt x="107" y="1981"/>
                  <a:pt x="0" y="2962"/>
                  <a:pt x="321" y="3819"/>
                </a:cubicBezTo>
                <a:lnTo>
                  <a:pt x="1588" y="6620"/>
                </a:lnTo>
                <a:lnTo>
                  <a:pt x="2694" y="8904"/>
                </a:lnTo>
                <a:cubicBezTo>
                  <a:pt x="2730" y="8993"/>
                  <a:pt x="2819" y="9046"/>
                  <a:pt x="2926" y="9046"/>
                </a:cubicBezTo>
                <a:cubicBezTo>
                  <a:pt x="3033" y="9046"/>
                  <a:pt x="3122" y="8993"/>
                  <a:pt x="3158" y="8904"/>
                </a:cubicBezTo>
                <a:lnTo>
                  <a:pt x="4247" y="6620"/>
                </a:lnTo>
                <a:lnTo>
                  <a:pt x="5513" y="3819"/>
                </a:lnTo>
                <a:cubicBezTo>
                  <a:pt x="5852" y="2962"/>
                  <a:pt x="5745" y="1981"/>
                  <a:pt x="5228" y="1231"/>
                </a:cubicBezTo>
                <a:cubicBezTo>
                  <a:pt x="4710" y="464"/>
                  <a:pt x="3854" y="0"/>
                  <a:pt x="292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1" name="Google Shape;1065;p38">
            <a:extLst>
              <a:ext uri="{FF2B5EF4-FFF2-40B4-BE49-F238E27FC236}">
                <a16:creationId xmlns:a16="http://schemas.microsoft.com/office/drawing/2014/main" id="{DEB023C7-D4F7-44E3-8AA2-A9983D034F6E}"/>
              </a:ext>
            </a:extLst>
          </p:cNvPr>
          <p:cNvGrpSpPr/>
          <p:nvPr/>
        </p:nvGrpSpPr>
        <p:grpSpPr>
          <a:xfrm>
            <a:off x="3015743" y="5051331"/>
            <a:ext cx="334400" cy="344208"/>
            <a:chOff x="5745250" y="4378350"/>
            <a:chExt cx="252950" cy="252500"/>
          </a:xfrm>
        </p:grpSpPr>
        <p:sp>
          <p:nvSpPr>
            <p:cNvPr id="212" name="Google Shape;1066;p38">
              <a:extLst>
                <a:ext uri="{FF2B5EF4-FFF2-40B4-BE49-F238E27FC236}">
                  <a16:creationId xmlns:a16="http://schemas.microsoft.com/office/drawing/2014/main" id="{9C6BDD5B-10BC-476D-B92E-2C8D24FDA199}"/>
                </a:ext>
              </a:extLst>
            </p:cNvPr>
            <p:cNvSpPr/>
            <p:nvPr/>
          </p:nvSpPr>
          <p:spPr>
            <a:xfrm>
              <a:off x="5745250" y="4378350"/>
              <a:ext cx="252950" cy="252500"/>
            </a:xfrm>
            <a:custGeom>
              <a:avLst/>
              <a:gdLst/>
              <a:ahLst/>
              <a:cxnLst/>
              <a:rect l="l" t="t" r="r" b="b"/>
              <a:pathLst>
                <a:path w="10118" h="10100" extrusionOk="0">
                  <a:moveTo>
                    <a:pt x="5068" y="536"/>
                  </a:moveTo>
                  <a:cubicBezTo>
                    <a:pt x="5728" y="536"/>
                    <a:pt x="6334" y="678"/>
                    <a:pt x="6888" y="928"/>
                  </a:cubicBezTo>
                  <a:lnTo>
                    <a:pt x="6459" y="1267"/>
                  </a:lnTo>
                  <a:cubicBezTo>
                    <a:pt x="6406" y="1303"/>
                    <a:pt x="6370" y="1339"/>
                    <a:pt x="6299" y="1339"/>
                  </a:cubicBezTo>
                  <a:lnTo>
                    <a:pt x="6031" y="1339"/>
                  </a:lnTo>
                  <a:cubicBezTo>
                    <a:pt x="6013" y="1339"/>
                    <a:pt x="5978" y="1339"/>
                    <a:pt x="5942" y="1321"/>
                  </a:cubicBezTo>
                  <a:cubicBezTo>
                    <a:pt x="5942" y="1321"/>
                    <a:pt x="5300" y="928"/>
                    <a:pt x="4925" y="928"/>
                  </a:cubicBezTo>
                  <a:cubicBezTo>
                    <a:pt x="4568" y="928"/>
                    <a:pt x="3979" y="1160"/>
                    <a:pt x="3729" y="1339"/>
                  </a:cubicBezTo>
                  <a:cubicBezTo>
                    <a:pt x="3337" y="1588"/>
                    <a:pt x="3747" y="1713"/>
                    <a:pt x="3837" y="1731"/>
                  </a:cubicBezTo>
                  <a:lnTo>
                    <a:pt x="4247" y="1731"/>
                  </a:lnTo>
                  <a:cubicBezTo>
                    <a:pt x="4336" y="1731"/>
                    <a:pt x="4407" y="1695"/>
                    <a:pt x="4461" y="1624"/>
                  </a:cubicBezTo>
                  <a:lnTo>
                    <a:pt x="4622" y="1392"/>
                  </a:lnTo>
                  <a:cubicBezTo>
                    <a:pt x="4639" y="1356"/>
                    <a:pt x="4675" y="1339"/>
                    <a:pt x="4729" y="1339"/>
                  </a:cubicBezTo>
                  <a:lnTo>
                    <a:pt x="4925" y="1339"/>
                  </a:lnTo>
                  <a:lnTo>
                    <a:pt x="4657" y="1803"/>
                  </a:lnTo>
                  <a:cubicBezTo>
                    <a:pt x="4586" y="1927"/>
                    <a:pt x="4461" y="1999"/>
                    <a:pt x="4300" y="1999"/>
                  </a:cubicBezTo>
                  <a:lnTo>
                    <a:pt x="3944" y="1999"/>
                  </a:lnTo>
                  <a:cubicBezTo>
                    <a:pt x="3908" y="1999"/>
                    <a:pt x="3837" y="2017"/>
                    <a:pt x="3801" y="2034"/>
                  </a:cubicBezTo>
                  <a:lnTo>
                    <a:pt x="3462" y="2266"/>
                  </a:lnTo>
                  <a:lnTo>
                    <a:pt x="3194" y="2266"/>
                  </a:lnTo>
                  <a:cubicBezTo>
                    <a:pt x="3123" y="2266"/>
                    <a:pt x="3069" y="2320"/>
                    <a:pt x="3069" y="2391"/>
                  </a:cubicBezTo>
                  <a:lnTo>
                    <a:pt x="3069" y="2534"/>
                  </a:lnTo>
                  <a:cubicBezTo>
                    <a:pt x="3069" y="2605"/>
                    <a:pt x="3016" y="2659"/>
                    <a:pt x="2927" y="2659"/>
                  </a:cubicBezTo>
                  <a:lnTo>
                    <a:pt x="2819" y="2659"/>
                  </a:lnTo>
                  <a:cubicBezTo>
                    <a:pt x="2730" y="2659"/>
                    <a:pt x="2641" y="2713"/>
                    <a:pt x="2588" y="2784"/>
                  </a:cubicBezTo>
                  <a:lnTo>
                    <a:pt x="2427" y="3034"/>
                  </a:lnTo>
                  <a:cubicBezTo>
                    <a:pt x="2427" y="3069"/>
                    <a:pt x="2409" y="3087"/>
                    <a:pt x="2409" y="3123"/>
                  </a:cubicBezTo>
                  <a:lnTo>
                    <a:pt x="2409" y="3194"/>
                  </a:lnTo>
                  <a:cubicBezTo>
                    <a:pt x="2409" y="3283"/>
                    <a:pt x="2463" y="3319"/>
                    <a:pt x="2534" y="3319"/>
                  </a:cubicBezTo>
                  <a:lnTo>
                    <a:pt x="3016" y="3319"/>
                  </a:lnTo>
                  <a:cubicBezTo>
                    <a:pt x="3051" y="3319"/>
                    <a:pt x="3087" y="3319"/>
                    <a:pt x="3105" y="3301"/>
                  </a:cubicBezTo>
                  <a:lnTo>
                    <a:pt x="3533" y="2873"/>
                  </a:lnTo>
                  <a:cubicBezTo>
                    <a:pt x="3569" y="2837"/>
                    <a:pt x="3640" y="2802"/>
                    <a:pt x="3712" y="2802"/>
                  </a:cubicBezTo>
                  <a:lnTo>
                    <a:pt x="3765" y="2802"/>
                  </a:lnTo>
                  <a:cubicBezTo>
                    <a:pt x="3837" y="2802"/>
                    <a:pt x="3890" y="2837"/>
                    <a:pt x="3908" y="2909"/>
                  </a:cubicBezTo>
                  <a:lnTo>
                    <a:pt x="3979" y="3230"/>
                  </a:lnTo>
                  <a:cubicBezTo>
                    <a:pt x="3997" y="3301"/>
                    <a:pt x="4033" y="3337"/>
                    <a:pt x="4104" y="3337"/>
                  </a:cubicBezTo>
                  <a:lnTo>
                    <a:pt x="4140" y="3337"/>
                  </a:lnTo>
                  <a:cubicBezTo>
                    <a:pt x="4211" y="3337"/>
                    <a:pt x="4265" y="3301"/>
                    <a:pt x="4265" y="3212"/>
                  </a:cubicBezTo>
                  <a:lnTo>
                    <a:pt x="4265" y="2855"/>
                  </a:lnTo>
                  <a:cubicBezTo>
                    <a:pt x="4265" y="2837"/>
                    <a:pt x="4283" y="2802"/>
                    <a:pt x="4300" y="2766"/>
                  </a:cubicBezTo>
                  <a:lnTo>
                    <a:pt x="4407" y="2659"/>
                  </a:lnTo>
                  <a:lnTo>
                    <a:pt x="4515" y="2962"/>
                  </a:lnTo>
                  <a:cubicBezTo>
                    <a:pt x="4515" y="3034"/>
                    <a:pt x="4568" y="3069"/>
                    <a:pt x="4639" y="3069"/>
                  </a:cubicBezTo>
                  <a:lnTo>
                    <a:pt x="4746" y="3069"/>
                  </a:lnTo>
                  <a:cubicBezTo>
                    <a:pt x="4782" y="3069"/>
                    <a:pt x="4818" y="3052"/>
                    <a:pt x="4836" y="3034"/>
                  </a:cubicBezTo>
                  <a:lnTo>
                    <a:pt x="4889" y="2962"/>
                  </a:lnTo>
                  <a:cubicBezTo>
                    <a:pt x="4925" y="2944"/>
                    <a:pt x="4943" y="2927"/>
                    <a:pt x="4996" y="2927"/>
                  </a:cubicBezTo>
                  <a:lnTo>
                    <a:pt x="5068" y="2927"/>
                  </a:lnTo>
                  <a:cubicBezTo>
                    <a:pt x="5139" y="2927"/>
                    <a:pt x="5193" y="2980"/>
                    <a:pt x="5193" y="3069"/>
                  </a:cubicBezTo>
                  <a:lnTo>
                    <a:pt x="5193" y="3194"/>
                  </a:lnTo>
                  <a:cubicBezTo>
                    <a:pt x="5193" y="3283"/>
                    <a:pt x="5264" y="3319"/>
                    <a:pt x="5335" y="3319"/>
                  </a:cubicBezTo>
                  <a:lnTo>
                    <a:pt x="5817" y="3319"/>
                  </a:lnTo>
                  <a:cubicBezTo>
                    <a:pt x="5906" y="3319"/>
                    <a:pt x="5978" y="3426"/>
                    <a:pt x="5924" y="3498"/>
                  </a:cubicBezTo>
                  <a:lnTo>
                    <a:pt x="5888" y="3622"/>
                  </a:lnTo>
                  <a:cubicBezTo>
                    <a:pt x="5874" y="3682"/>
                    <a:pt x="5834" y="3716"/>
                    <a:pt x="5781" y="3716"/>
                  </a:cubicBezTo>
                  <a:cubicBezTo>
                    <a:pt x="5770" y="3716"/>
                    <a:pt x="5758" y="3715"/>
                    <a:pt x="5746" y="3712"/>
                  </a:cubicBezTo>
                  <a:lnTo>
                    <a:pt x="5103" y="3605"/>
                  </a:lnTo>
                  <a:lnTo>
                    <a:pt x="5014" y="3605"/>
                  </a:lnTo>
                  <a:lnTo>
                    <a:pt x="4461" y="3712"/>
                  </a:lnTo>
                  <a:cubicBezTo>
                    <a:pt x="4445" y="3717"/>
                    <a:pt x="4431" y="3719"/>
                    <a:pt x="4418" y="3719"/>
                  </a:cubicBezTo>
                  <a:cubicBezTo>
                    <a:pt x="4385" y="3719"/>
                    <a:pt x="4356" y="3706"/>
                    <a:pt x="4318" y="3694"/>
                  </a:cubicBezTo>
                  <a:cubicBezTo>
                    <a:pt x="4158" y="3640"/>
                    <a:pt x="3658" y="3462"/>
                    <a:pt x="3462" y="3462"/>
                  </a:cubicBezTo>
                  <a:cubicBezTo>
                    <a:pt x="1892" y="3462"/>
                    <a:pt x="1874" y="4532"/>
                    <a:pt x="1874" y="4925"/>
                  </a:cubicBezTo>
                  <a:cubicBezTo>
                    <a:pt x="1874" y="5460"/>
                    <a:pt x="2177" y="5853"/>
                    <a:pt x="2677" y="5853"/>
                  </a:cubicBezTo>
                  <a:cubicBezTo>
                    <a:pt x="2695" y="5853"/>
                    <a:pt x="2714" y="5853"/>
                    <a:pt x="2733" y="5853"/>
                  </a:cubicBezTo>
                  <a:cubicBezTo>
                    <a:pt x="3311" y="5853"/>
                    <a:pt x="3997" y="5870"/>
                    <a:pt x="3997" y="6923"/>
                  </a:cubicBezTo>
                  <a:lnTo>
                    <a:pt x="3997" y="7744"/>
                  </a:lnTo>
                  <a:cubicBezTo>
                    <a:pt x="3997" y="7905"/>
                    <a:pt x="4051" y="8047"/>
                    <a:pt x="4158" y="8172"/>
                  </a:cubicBezTo>
                  <a:lnTo>
                    <a:pt x="4550" y="8636"/>
                  </a:lnTo>
                  <a:cubicBezTo>
                    <a:pt x="4639" y="8725"/>
                    <a:pt x="4729" y="8779"/>
                    <a:pt x="4854" y="8779"/>
                  </a:cubicBezTo>
                  <a:lnTo>
                    <a:pt x="5175" y="8779"/>
                  </a:lnTo>
                  <a:cubicBezTo>
                    <a:pt x="5282" y="8779"/>
                    <a:pt x="5389" y="8743"/>
                    <a:pt x="5460" y="8654"/>
                  </a:cubicBezTo>
                  <a:lnTo>
                    <a:pt x="5764" y="8351"/>
                  </a:lnTo>
                  <a:cubicBezTo>
                    <a:pt x="5835" y="8279"/>
                    <a:pt x="5888" y="8208"/>
                    <a:pt x="5924" y="8119"/>
                  </a:cubicBezTo>
                  <a:lnTo>
                    <a:pt x="6192" y="7584"/>
                  </a:lnTo>
                  <a:cubicBezTo>
                    <a:pt x="6227" y="7494"/>
                    <a:pt x="6245" y="7387"/>
                    <a:pt x="6245" y="7280"/>
                  </a:cubicBezTo>
                  <a:lnTo>
                    <a:pt x="6245" y="6691"/>
                  </a:lnTo>
                  <a:cubicBezTo>
                    <a:pt x="6245" y="6567"/>
                    <a:pt x="6299" y="6459"/>
                    <a:pt x="6370" y="6406"/>
                  </a:cubicBezTo>
                  <a:lnTo>
                    <a:pt x="7084" y="5692"/>
                  </a:lnTo>
                  <a:cubicBezTo>
                    <a:pt x="7120" y="5639"/>
                    <a:pt x="7120" y="5532"/>
                    <a:pt x="7066" y="5496"/>
                  </a:cubicBezTo>
                  <a:cubicBezTo>
                    <a:pt x="7066" y="5496"/>
                    <a:pt x="6263" y="5050"/>
                    <a:pt x="5835" y="4193"/>
                  </a:cubicBezTo>
                  <a:cubicBezTo>
                    <a:pt x="5781" y="4104"/>
                    <a:pt x="5835" y="3997"/>
                    <a:pt x="5942" y="3997"/>
                  </a:cubicBezTo>
                  <a:lnTo>
                    <a:pt x="5995" y="3997"/>
                  </a:lnTo>
                  <a:lnTo>
                    <a:pt x="6763" y="4979"/>
                  </a:lnTo>
                  <a:cubicBezTo>
                    <a:pt x="6812" y="5048"/>
                    <a:pt x="6890" y="5085"/>
                    <a:pt x="6967" y="5085"/>
                  </a:cubicBezTo>
                  <a:cubicBezTo>
                    <a:pt x="7029" y="5085"/>
                    <a:pt x="7090" y="5062"/>
                    <a:pt x="7137" y="5014"/>
                  </a:cubicBezTo>
                  <a:lnTo>
                    <a:pt x="7583" y="4640"/>
                  </a:lnTo>
                  <a:cubicBezTo>
                    <a:pt x="7655" y="4586"/>
                    <a:pt x="7655" y="4479"/>
                    <a:pt x="7566" y="4425"/>
                  </a:cubicBezTo>
                  <a:lnTo>
                    <a:pt x="7173" y="4193"/>
                  </a:lnTo>
                  <a:cubicBezTo>
                    <a:pt x="7120" y="4158"/>
                    <a:pt x="7102" y="4086"/>
                    <a:pt x="7120" y="4033"/>
                  </a:cubicBezTo>
                  <a:lnTo>
                    <a:pt x="7120" y="3997"/>
                  </a:lnTo>
                  <a:cubicBezTo>
                    <a:pt x="7155" y="3950"/>
                    <a:pt x="7199" y="3926"/>
                    <a:pt x="7245" y="3926"/>
                  </a:cubicBezTo>
                  <a:cubicBezTo>
                    <a:pt x="7268" y="3926"/>
                    <a:pt x="7292" y="3932"/>
                    <a:pt x="7316" y="3944"/>
                  </a:cubicBezTo>
                  <a:lnTo>
                    <a:pt x="7798" y="4229"/>
                  </a:lnTo>
                  <a:cubicBezTo>
                    <a:pt x="7833" y="4265"/>
                    <a:pt x="7887" y="4283"/>
                    <a:pt x="7922" y="4283"/>
                  </a:cubicBezTo>
                  <a:lnTo>
                    <a:pt x="8083" y="4283"/>
                  </a:lnTo>
                  <a:cubicBezTo>
                    <a:pt x="8190" y="4283"/>
                    <a:pt x="8279" y="4336"/>
                    <a:pt x="8315" y="4425"/>
                  </a:cubicBezTo>
                  <a:lnTo>
                    <a:pt x="8708" y="5318"/>
                  </a:lnTo>
                  <a:cubicBezTo>
                    <a:pt x="8743" y="5407"/>
                    <a:pt x="8832" y="5478"/>
                    <a:pt x="8940" y="5478"/>
                  </a:cubicBezTo>
                  <a:cubicBezTo>
                    <a:pt x="9064" y="5478"/>
                    <a:pt x="9171" y="5371"/>
                    <a:pt x="9171" y="5246"/>
                  </a:cubicBezTo>
                  <a:lnTo>
                    <a:pt x="9171" y="4871"/>
                  </a:lnTo>
                  <a:cubicBezTo>
                    <a:pt x="9171" y="4836"/>
                    <a:pt x="9189" y="4782"/>
                    <a:pt x="9225" y="4764"/>
                  </a:cubicBezTo>
                  <a:lnTo>
                    <a:pt x="9528" y="4532"/>
                  </a:lnTo>
                  <a:cubicBezTo>
                    <a:pt x="9564" y="4693"/>
                    <a:pt x="9564" y="4889"/>
                    <a:pt x="9564" y="5068"/>
                  </a:cubicBezTo>
                  <a:cubicBezTo>
                    <a:pt x="9582" y="7548"/>
                    <a:pt x="7566" y="9564"/>
                    <a:pt x="5068" y="9564"/>
                  </a:cubicBezTo>
                  <a:cubicBezTo>
                    <a:pt x="2570" y="9564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0"/>
                  </a:moveTo>
                  <a:cubicBezTo>
                    <a:pt x="2266" y="0"/>
                    <a:pt x="0" y="2266"/>
                    <a:pt x="0" y="5050"/>
                  </a:cubicBezTo>
                  <a:cubicBezTo>
                    <a:pt x="0" y="7851"/>
                    <a:pt x="2266" y="10099"/>
                    <a:pt x="5068" y="10099"/>
                  </a:cubicBezTo>
                  <a:cubicBezTo>
                    <a:pt x="7851" y="10099"/>
                    <a:pt x="10117" y="7851"/>
                    <a:pt x="10117" y="5050"/>
                  </a:cubicBezTo>
                  <a:cubicBezTo>
                    <a:pt x="10117" y="2266"/>
                    <a:pt x="7851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067;p38">
              <a:extLst>
                <a:ext uri="{FF2B5EF4-FFF2-40B4-BE49-F238E27FC236}">
                  <a16:creationId xmlns:a16="http://schemas.microsoft.com/office/drawing/2014/main" id="{AEB45B21-52DC-48CE-8F90-A141121EDF0A}"/>
                </a:ext>
              </a:extLst>
            </p:cNvPr>
            <p:cNvSpPr/>
            <p:nvPr/>
          </p:nvSpPr>
          <p:spPr>
            <a:xfrm>
              <a:off x="5806350" y="4419725"/>
              <a:ext cx="15650" cy="18425"/>
            </a:xfrm>
            <a:custGeom>
              <a:avLst/>
              <a:gdLst/>
              <a:ahLst/>
              <a:cxnLst/>
              <a:rect l="l" t="t" r="r" b="b"/>
              <a:pathLst>
                <a:path w="626" h="737" extrusionOk="0">
                  <a:moveTo>
                    <a:pt x="360" y="0"/>
                  </a:moveTo>
                  <a:cubicBezTo>
                    <a:pt x="326" y="0"/>
                    <a:pt x="295" y="14"/>
                    <a:pt x="268" y="40"/>
                  </a:cubicBezTo>
                  <a:lnTo>
                    <a:pt x="54" y="255"/>
                  </a:lnTo>
                  <a:cubicBezTo>
                    <a:pt x="1" y="308"/>
                    <a:pt x="1" y="379"/>
                    <a:pt x="54" y="451"/>
                  </a:cubicBezTo>
                  <a:lnTo>
                    <a:pt x="233" y="611"/>
                  </a:lnTo>
                  <a:lnTo>
                    <a:pt x="233" y="736"/>
                  </a:lnTo>
                  <a:lnTo>
                    <a:pt x="358" y="736"/>
                  </a:lnTo>
                  <a:cubicBezTo>
                    <a:pt x="447" y="736"/>
                    <a:pt x="483" y="701"/>
                    <a:pt x="483" y="611"/>
                  </a:cubicBezTo>
                  <a:lnTo>
                    <a:pt x="483" y="469"/>
                  </a:lnTo>
                  <a:lnTo>
                    <a:pt x="625" y="469"/>
                  </a:lnTo>
                  <a:lnTo>
                    <a:pt x="625" y="272"/>
                  </a:lnTo>
                  <a:cubicBezTo>
                    <a:pt x="625" y="219"/>
                    <a:pt x="607" y="201"/>
                    <a:pt x="590" y="183"/>
                  </a:cubicBezTo>
                  <a:lnTo>
                    <a:pt x="465" y="40"/>
                  </a:lnTo>
                  <a:cubicBezTo>
                    <a:pt x="429" y="14"/>
                    <a:pt x="393" y="0"/>
                    <a:pt x="3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4" name="Google Shape;1068;p38">
            <a:extLst>
              <a:ext uri="{FF2B5EF4-FFF2-40B4-BE49-F238E27FC236}">
                <a16:creationId xmlns:a16="http://schemas.microsoft.com/office/drawing/2014/main" id="{59B469E9-AB66-4A6A-B55D-FEE6FC67ABCB}"/>
              </a:ext>
            </a:extLst>
          </p:cNvPr>
          <p:cNvGrpSpPr/>
          <p:nvPr/>
        </p:nvGrpSpPr>
        <p:grpSpPr>
          <a:xfrm>
            <a:off x="3525242" y="5055591"/>
            <a:ext cx="334400" cy="344821"/>
            <a:chOff x="6130650" y="4381475"/>
            <a:chExt cx="252950" cy="252950"/>
          </a:xfrm>
        </p:grpSpPr>
        <p:sp>
          <p:nvSpPr>
            <p:cNvPr id="215" name="Google Shape;1069;p38">
              <a:extLst>
                <a:ext uri="{FF2B5EF4-FFF2-40B4-BE49-F238E27FC236}">
                  <a16:creationId xmlns:a16="http://schemas.microsoft.com/office/drawing/2014/main" id="{38960797-7050-434A-BE60-FBA0E0D133E6}"/>
                </a:ext>
              </a:extLst>
            </p:cNvPr>
            <p:cNvSpPr/>
            <p:nvPr/>
          </p:nvSpPr>
          <p:spPr>
            <a:xfrm>
              <a:off x="6130650" y="4381475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710" y="678"/>
                  </a:moveTo>
                  <a:lnTo>
                    <a:pt x="5835" y="910"/>
                  </a:lnTo>
                  <a:cubicBezTo>
                    <a:pt x="5871" y="928"/>
                    <a:pt x="5906" y="946"/>
                    <a:pt x="5924" y="946"/>
                  </a:cubicBezTo>
                  <a:lnTo>
                    <a:pt x="6263" y="946"/>
                  </a:lnTo>
                  <a:cubicBezTo>
                    <a:pt x="6352" y="946"/>
                    <a:pt x="6406" y="892"/>
                    <a:pt x="6406" y="803"/>
                  </a:cubicBezTo>
                  <a:lnTo>
                    <a:pt x="6406" y="732"/>
                  </a:lnTo>
                  <a:cubicBezTo>
                    <a:pt x="8262" y="1321"/>
                    <a:pt x="9600" y="3034"/>
                    <a:pt x="9600" y="5068"/>
                  </a:cubicBezTo>
                  <a:cubicBezTo>
                    <a:pt x="9600" y="6959"/>
                    <a:pt x="8422" y="8583"/>
                    <a:pt x="6781" y="9261"/>
                  </a:cubicBezTo>
                  <a:cubicBezTo>
                    <a:pt x="7066" y="9011"/>
                    <a:pt x="7566" y="8583"/>
                    <a:pt x="7726" y="8386"/>
                  </a:cubicBezTo>
                  <a:cubicBezTo>
                    <a:pt x="7958" y="8137"/>
                    <a:pt x="7994" y="7726"/>
                    <a:pt x="7994" y="7726"/>
                  </a:cubicBezTo>
                  <a:cubicBezTo>
                    <a:pt x="7994" y="7726"/>
                    <a:pt x="8922" y="7476"/>
                    <a:pt x="8922" y="6798"/>
                  </a:cubicBezTo>
                  <a:cubicBezTo>
                    <a:pt x="8922" y="6334"/>
                    <a:pt x="7994" y="6120"/>
                    <a:pt x="7994" y="6120"/>
                  </a:cubicBezTo>
                  <a:cubicBezTo>
                    <a:pt x="7833" y="5621"/>
                    <a:pt x="7048" y="5335"/>
                    <a:pt x="6406" y="5335"/>
                  </a:cubicBezTo>
                  <a:cubicBezTo>
                    <a:pt x="6263" y="5335"/>
                    <a:pt x="5728" y="5603"/>
                    <a:pt x="5728" y="5603"/>
                  </a:cubicBezTo>
                  <a:lnTo>
                    <a:pt x="5460" y="5460"/>
                  </a:lnTo>
                  <a:lnTo>
                    <a:pt x="5460" y="5068"/>
                  </a:lnTo>
                  <a:cubicBezTo>
                    <a:pt x="5460" y="4996"/>
                    <a:pt x="5425" y="4925"/>
                    <a:pt x="5335" y="4925"/>
                  </a:cubicBezTo>
                  <a:lnTo>
                    <a:pt x="5068" y="4925"/>
                  </a:lnTo>
                  <a:lnTo>
                    <a:pt x="5068" y="4532"/>
                  </a:lnTo>
                  <a:cubicBezTo>
                    <a:pt x="5068" y="4461"/>
                    <a:pt x="5014" y="4407"/>
                    <a:pt x="4943" y="4407"/>
                  </a:cubicBezTo>
                  <a:lnTo>
                    <a:pt x="4800" y="4407"/>
                  </a:lnTo>
                  <a:lnTo>
                    <a:pt x="4657" y="4497"/>
                  </a:lnTo>
                  <a:cubicBezTo>
                    <a:pt x="4616" y="4526"/>
                    <a:pt x="4566" y="4540"/>
                    <a:pt x="4516" y="4540"/>
                  </a:cubicBezTo>
                  <a:cubicBezTo>
                    <a:pt x="4415" y="4540"/>
                    <a:pt x="4312" y="4485"/>
                    <a:pt x="4265" y="4390"/>
                  </a:cubicBezTo>
                  <a:cubicBezTo>
                    <a:pt x="4265" y="4390"/>
                    <a:pt x="4140" y="4193"/>
                    <a:pt x="4140" y="4122"/>
                  </a:cubicBezTo>
                  <a:cubicBezTo>
                    <a:pt x="4140" y="3614"/>
                    <a:pt x="4661" y="3586"/>
                    <a:pt x="4777" y="3586"/>
                  </a:cubicBezTo>
                  <a:cubicBezTo>
                    <a:pt x="4792" y="3586"/>
                    <a:pt x="4800" y="3587"/>
                    <a:pt x="4800" y="3587"/>
                  </a:cubicBezTo>
                  <a:lnTo>
                    <a:pt x="5103" y="3587"/>
                  </a:lnTo>
                  <a:cubicBezTo>
                    <a:pt x="5175" y="3587"/>
                    <a:pt x="5210" y="3640"/>
                    <a:pt x="5228" y="3694"/>
                  </a:cubicBezTo>
                  <a:lnTo>
                    <a:pt x="5300" y="4033"/>
                  </a:lnTo>
                  <a:cubicBezTo>
                    <a:pt x="5317" y="4086"/>
                    <a:pt x="5371" y="4140"/>
                    <a:pt x="5442" y="4140"/>
                  </a:cubicBezTo>
                  <a:lnTo>
                    <a:pt x="5496" y="4140"/>
                  </a:lnTo>
                  <a:cubicBezTo>
                    <a:pt x="5567" y="4140"/>
                    <a:pt x="5621" y="4104"/>
                    <a:pt x="5639" y="4033"/>
                  </a:cubicBezTo>
                  <a:lnTo>
                    <a:pt x="5728" y="3533"/>
                  </a:lnTo>
                  <a:cubicBezTo>
                    <a:pt x="5728" y="3497"/>
                    <a:pt x="5746" y="3462"/>
                    <a:pt x="5781" y="3426"/>
                  </a:cubicBezTo>
                  <a:lnTo>
                    <a:pt x="6156" y="2944"/>
                  </a:lnTo>
                  <a:cubicBezTo>
                    <a:pt x="6227" y="2855"/>
                    <a:pt x="6335" y="2802"/>
                    <a:pt x="6459" y="2802"/>
                  </a:cubicBezTo>
                  <a:lnTo>
                    <a:pt x="6798" y="2802"/>
                  </a:lnTo>
                  <a:cubicBezTo>
                    <a:pt x="6888" y="2802"/>
                    <a:pt x="6923" y="2748"/>
                    <a:pt x="6923" y="2677"/>
                  </a:cubicBezTo>
                  <a:lnTo>
                    <a:pt x="6923" y="2534"/>
                  </a:lnTo>
                  <a:lnTo>
                    <a:pt x="6905" y="2498"/>
                  </a:lnTo>
                  <a:cubicBezTo>
                    <a:pt x="6816" y="2427"/>
                    <a:pt x="6870" y="2266"/>
                    <a:pt x="6995" y="2266"/>
                  </a:cubicBezTo>
                  <a:lnTo>
                    <a:pt x="7066" y="2266"/>
                  </a:lnTo>
                  <a:cubicBezTo>
                    <a:pt x="7155" y="2266"/>
                    <a:pt x="7191" y="2320"/>
                    <a:pt x="7191" y="2409"/>
                  </a:cubicBezTo>
                  <a:cubicBezTo>
                    <a:pt x="7191" y="2480"/>
                    <a:pt x="7262" y="2534"/>
                    <a:pt x="7334" y="2534"/>
                  </a:cubicBezTo>
                  <a:lnTo>
                    <a:pt x="7459" y="2534"/>
                  </a:lnTo>
                  <a:lnTo>
                    <a:pt x="7548" y="2195"/>
                  </a:lnTo>
                  <a:cubicBezTo>
                    <a:pt x="7566" y="2070"/>
                    <a:pt x="7530" y="1963"/>
                    <a:pt x="7423" y="1909"/>
                  </a:cubicBezTo>
                  <a:lnTo>
                    <a:pt x="6299" y="1214"/>
                  </a:lnTo>
                  <a:lnTo>
                    <a:pt x="5996" y="1214"/>
                  </a:lnTo>
                  <a:cubicBezTo>
                    <a:pt x="5853" y="1214"/>
                    <a:pt x="5728" y="1339"/>
                    <a:pt x="5728" y="1463"/>
                  </a:cubicBezTo>
                  <a:lnTo>
                    <a:pt x="5728" y="1606"/>
                  </a:lnTo>
                  <a:cubicBezTo>
                    <a:pt x="5728" y="1695"/>
                    <a:pt x="5674" y="1731"/>
                    <a:pt x="5603" y="1731"/>
                  </a:cubicBezTo>
                  <a:lnTo>
                    <a:pt x="5460" y="1731"/>
                  </a:lnTo>
                  <a:lnTo>
                    <a:pt x="5335" y="1606"/>
                  </a:lnTo>
                  <a:lnTo>
                    <a:pt x="4943" y="1606"/>
                  </a:lnTo>
                  <a:cubicBezTo>
                    <a:pt x="4854" y="1606"/>
                    <a:pt x="4800" y="1553"/>
                    <a:pt x="4800" y="1463"/>
                  </a:cubicBezTo>
                  <a:lnTo>
                    <a:pt x="4800" y="1142"/>
                  </a:lnTo>
                  <a:cubicBezTo>
                    <a:pt x="4800" y="1107"/>
                    <a:pt x="4818" y="1071"/>
                    <a:pt x="4854" y="1035"/>
                  </a:cubicBezTo>
                  <a:lnTo>
                    <a:pt x="5710" y="678"/>
                  </a:lnTo>
                  <a:close/>
                  <a:moveTo>
                    <a:pt x="1731" y="1999"/>
                  </a:moveTo>
                  <a:cubicBezTo>
                    <a:pt x="1856" y="2070"/>
                    <a:pt x="1981" y="2177"/>
                    <a:pt x="1999" y="2266"/>
                  </a:cubicBezTo>
                  <a:lnTo>
                    <a:pt x="1999" y="3105"/>
                  </a:lnTo>
                  <a:cubicBezTo>
                    <a:pt x="1999" y="3176"/>
                    <a:pt x="2017" y="3230"/>
                    <a:pt x="2070" y="3266"/>
                  </a:cubicBezTo>
                  <a:lnTo>
                    <a:pt x="2944" y="4407"/>
                  </a:lnTo>
                  <a:lnTo>
                    <a:pt x="2998" y="4336"/>
                  </a:lnTo>
                  <a:cubicBezTo>
                    <a:pt x="3051" y="4300"/>
                    <a:pt x="3069" y="4229"/>
                    <a:pt x="3034" y="4176"/>
                  </a:cubicBezTo>
                  <a:lnTo>
                    <a:pt x="2873" y="3908"/>
                  </a:lnTo>
                  <a:cubicBezTo>
                    <a:pt x="2812" y="3817"/>
                    <a:pt x="2881" y="3700"/>
                    <a:pt x="2979" y="3700"/>
                  </a:cubicBezTo>
                  <a:cubicBezTo>
                    <a:pt x="2997" y="3700"/>
                    <a:pt x="3015" y="3704"/>
                    <a:pt x="3034" y="3712"/>
                  </a:cubicBezTo>
                  <a:cubicBezTo>
                    <a:pt x="3069" y="3729"/>
                    <a:pt x="3105" y="3747"/>
                    <a:pt x="3105" y="3783"/>
                  </a:cubicBezTo>
                  <a:lnTo>
                    <a:pt x="3551" y="4639"/>
                  </a:lnTo>
                  <a:cubicBezTo>
                    <a:pt x="3605" y="4729"/>
                    <a:pt x="3694" y="4818"/>
                    <a:pt x="3783" y="4836"/>
                  </a:cubicBezTo>
                  <a:lnTo>
                    <a:pt x="4372" y="5032"/>
                  </a:lnTo>
                  <a:cubicBezTo>
                    <a:pt x="4408" y="5050"/>
                    <a:pt x="4443" y="5085"/>
                    <a:pt x="4443" y="5103"/>
                  </a:cubicBezTo>
                  <a:lnTo>
                    <a:pt x="4479" y="5175"/>
                  </a:lnTo>
                  <a:cubicBezTo>
                    <a:pt x="4532" y="5264"/>
                    <a:pt x="4622" y="5317"/>
                    <a:pt x="4729" y="5317"/>
                  </a:cubicBezTo>
                  <a:lnTo>
                    <a:pt x="4889" y="5317"/>
                  </a:lnTo>
                  <a:cubicBezTo>
                    <a:pt x="4925" y="5317"/>
                    <a:pt x="4961" y="5353"/>
                    <a:pt x="4996" y="5371"/>
                  </a:cubicBezTo>
                  <a:lnTo>
                    <a:pt x="5175" y="5621"/>
                  </a:lnTo>
                  <a:cubicBezTo>
                    <a:pt x="5193" y="5674"/>
                    <a:pt x="5264" y="5728"/>
                    <a:pt x="5317" y="5728"/>
                  </a:cubicBezTo>
                  <a:lnTo>
                    <a:pt x="5603" y="5799"/>
                  </a:lnTo>
                  <a:cubicBezTo>
                    <a:pt x="5674" y="5817"/>
                    <a:pt x="5728" y="5906"/>
                    <a:pt x="5692" y="5978"/>
                  </a:cubicBezTo>
                  <a:cubicBezTo>
                    <a:pt x="5692" y="5978"/>
                    <a:pt x="5478" y="6192"/>
                    <a:pt x="5478" y="6495"/>
                  </a:cubicBezTo>
                  <a:cubicBezTo>
                    <a:pt x="5478" y="7369"/>
                    <a:pt x="6281" y="7619"/>
                    <a:pt x="6281" y="7833"/>
                  </a:cubicBezTo>
                  <a:cubicBezTo>
                    <a:pt x="6281" y="8369"/>
                    <a:pt x="6192" y="9118"/>
                    <a:pt x="6174" y="9421"/>
                  </a:cubicBezTo>
                  <a:cubicBezTo>
                    <a:pt x="5817" y="9493"/>
                    <a:pt x="5460" y="9546"/>
                    <a:pt x="5086" y="9546"/>
                  </a:cubicBezTo>
                  <a:cubicBezTo>
                    <a:pt x="5064" y="9546"/>
                    <a:pt x="5042" y="9547"/>
                    <a:pt x="5020" y="9547"/>
                  </a:cubicBezTo>
                  <a:cubicBezTo>
                    <a:pt x="2552" y="9547"/>
                    <a:pt x="536" y="7544"/>
                    <a:pt x="536" y="5068"/>
                  </a:cubicBezTo>
                  <a:cubicBezTo>
                    <a:pt x="536" y="3890"/>
                    <a:pt x="1000" y="2819"/>
                    <a:pt x="1731" y="1999"/>
                  </a:cubicBezTo>
                  <a:close/>
                  <a:moveTo>
                    <a:pt x="5068" y="0"/>
                  </a:moveTo>
                  <a:cubicBezTo>
                    <a:pt x="2266" y="0"/>
                    <a:pt x="0" y="2266"/>
                    <a:pt x="0" y="5068"/>
                  </a:cubicBezTo>
                  <a:cubicBezTo>
                    <a:pt x="0" y="7851"/>
                    <a:pt x="2266" y="10117"/>
                    <a:pt x="5068" y="10117"/>
                  </a:cubicBezTo>
                  <a:cubicBezTo>
                    <a:pt x="7869" y="10117"/>
                    <a:pt x="10117" y="7851"/>
                    <a:pt x="10117" y="5068"/>
                  </a:cubicBezTo>
                  <a:cubicBezTo>
                    <a:pt x="10117" y="2266"/>
                    <a:pt x="7869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070;p38">
              <a:extLst>
                <a:ext uri="{FF2B5EF4-FFF2-40B4-BE49-F238E27FC236}">
                  <a16:creationId xmlns:a16="http://schemas.microsoft.com/office/drawing/2014/main" id="{5D0DE798-23D0-4935-A31D-EEEE221F5FF3}"/>
                </a:ext>
              </a:extLst>
            </p:cNvPr>
            <p:cNvSpPr/>
            <p:nvPr/>
          </p:nvSpPr>
          <p:spPr>
            <a:xfrm>
              <a:off x="6266250" y="4488650"/>
              <a:ext cx="34375" cy="11325"/>
            </a:xfrm>
            <a:custGeom>
              <a:avLst/>
              <a:gdLst/>
              <a:ahLst/>
              <a:cxnLst/>
              <a:rect l="l" t="t" r="r" b="b"/>
              <a:pathLst>
                <a:path w="1375" h="453" extrusionOk="0">
                  <a:moveTo>
                    <a:pt x="572" y="0"/>
                  </a:moveTo>
                  <a:cubicBezTo>
                    <a:pt x="549" y="0"/>
                    <a:pt x="527" y="4"/>
                    <a:pt x="500" y="13"/>
                  </a:cubicBezTo>
                  <a:lnTo>
                    <a:pt x="36" y="120"/>
                  </a:lnTo>
                  <a:cubicBezTo>
                    <a:pt x="1" y="138"/>
                    <a:pt x="1" y="192"/>
                    <a:pt x="36" y="245"/>
                  </a:cubicBezTo>
                  <a:lnTo>
                    <a:pt x="661" y="245"/>
                  </a:lnTo>
                  <a:cubicBezTo>
                    <a:pt x="696" y="245"/>
                    <a:pt x="732" y="245"/>
                    <a:pt x="750" y="263"/>
                  </a:cubicBezTo>
                  <a:lnTo>
                    <a:pt x="1214" y="442"/>
                  </a:lnTo>
                  <a:cubicBezTo>
                    <a:pt x="1233" y="449"/>
                    <a:pt x="1252" y="453"/>
                    <a:pt x="1269" y="453"/>
                  </a:cubicBezTo>
                  <a:cubicBezTo>
                    <a:pt x="1331" y="453"/>
                    <a:pt x="1374" y="408"/>
                    <a:pt x="1374" y="352"/>
                  </a:cubicBezTo>
                  <a:cubicBezTo>
                    <a:pt x="1374" y="281"/>
                    <a:pt x="1339" y="228"/>
                    <a:pt x="1285" y="228"/>
                  </a:cubicBezTo>
                  <a:lnTo>
                    <a:pt x="643" y="13"/>
                  </a:lnTo>
                  <a:cubicBezTo>
                    <a:pt x="616" y="4"/>
                    <a:pt x="594" y="0"/>
                    <a:pt x="57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7" name="Google Shape;1071;p38">
            <a:extLst>
              <a:ext uri="{FF2B5EF4-FFF2-40B4-BE49-F238E27FC236}">
                <a16:creationId xmlns:a16="http://schemas.microsoft.com/office/drawing/2014/main" id="{F2442E2A-08FD-4D22-9A75-DB1D1038C1E9}"/>
              </a:ext>
            </a:extLst>
          </p:cNvPr>
          <p:cNvSpPr/>
          <p:nvPr/>
        </p:nvSpPr>
        <p:spPr>
          <a:xfrm>
            <a:off x="4032278" y="5070490"/>
            <a:ext cx="323196" cy="316740"/>
          </a:xfrm>
          <a:custGeom>
            <a:avLst/>
            <a:gdLst/>
            <a:ahLst/>
            <a:cxnLst/>
            <a:rect l="l" t="t" r="r" b="b"/>
            <a:pathLst>
              <a:path w="9779" h="9294" extrusionOk="0">
                <a:moveTo>
                  <a:pt x="5890" y="795"/>
                </a:moveTo>
                <a:cubicBezTo>
                  <a:pt x="6526" y="795"/>
                  <a:pt x="7154" y="933"/>
                  <a:pt x="7726" y="1211"/>
                </a:cubicBezTo>
                <a:cubicBezTo>
                  <a:pt x="7708" y="1211"/>
                  <a:pt x="7708" y="1211"/>
                  <a:pt x="7708" y="1229"/>
                </a:cubicBezTo>
                <a:cubicBezTo>
                  <a:pt x="7423" y="1515"/>
                  <a:pt x="7209" y="1818"/>
                  <a:pt x="7084" y="2103"/>
                </a:cubicBezTo>
                <a:cubicBezTo>
                  <a:pt x="6222" y="1599"/>
                  <a:pt x="5310" y="1332"/>
                  <a:pt x="4493" y="1332"/>
                </a:cubicBezTo>
                <a:cubicBezTo>
                  <a:pt x="4126" y="1332"/>
                  <a:pt x="3777" y="1386"/>
                  <a:pt x="3462" y="1497"/>
                </a:cubicBezTo>
                <a:cubicBezTo>
                  <a:pt x="4210" y="1031"/>
                  <a:pt x="5057" y="795"/>
                  <a:pt x="5890" y="795"/>
                </a:cubicBezTo>
                <a:close/>
                <a:moveTo>
                  <a:pt x="2819" y="1996"/>
                </a:moveTo>
                <a:cubicBezTo>
                  <a:pt x="3355" y="2014"/>
                  <a:pt x="4390" y="2639"/>
                  <a:pt x="5585" y="3620"/>
                </a:cubicBezTo>
                <a:cubicBezTo>
                  <a:pt x="5264" y="3763"/>
                  <a:pt x="4961" y="3977"/>
                  <a:pt x="4675" y="4244"/>
                </a:cubicBezTo>
                <a:cubicBezTo>
                  <a:pt x="4407" y="4530"/>
                  <a:pt x="4193" y="4833"/>
                  <a:pt x="4051" y="5137"/>
                </a:cubicBezTo>
                <a:cubicBezTo>
                  <a:pt x="3069" y="3959"/>
                  <a:pt x="2445" y="2924"/>
                  <a:pt x="2427" y="2371"/>
                </a:cubicBezTo>
                <a:cubicBezTo>
                  <a:pt x="2480" y="2300"/>
                  <a:pt x="2552" y="2246"/>
                  <a:pt x="2623" y="2175"/>
                </a:cubicBezTo>
                <a:cubicBezTo>
                  <a:pt x="2677" y="2103"/>
                  <a:pt x="2748" y="2050"/>
                  <a:pt x="2819" y="1996"/>
                </a:cubicBezTo>
                <a:close/>
                <a:moveTo>
                  <a:pt x="1945" y="3013"/>
                </a:moveTo>
                <a:lnTo>
                  <a:pt x="1945" y="3013"/>
                </a:lnTo>
                <a:cubicBezTo>
                  <a:pt x="1588" y="4048"/>
                  <a:pt x="1820" y="5386"/>
                  <a:pt x="2552" y="6635"/>
                </a:cubicBezTo>
                <a:cubicBezTo>
                  <a:pt x="2249" y="6760"/>
                  <a:pt x="1945" y="6974"/>
                  <a:pt x="1678" y="7260"/>
                </a:cubicBezTo>
                <a:cubicBezTo>
                  <a:pt x="1660" y="7278"/>
                  <a:pt x="1660" y="7278"/>
                  <a:pt x="1660" y="7296"/>
                </a:cubicBezTo>
                <a:cubicBezTo>
                  <a:pt x="1017" y="5957"/>
                  <a:pt x="1124" y="4334"/>
                  <a:pt x="1945" y="3013"/>
                </a:cubicBezTo>
                <a:close/>
                <a:moveTo>
                  <a:pt x="5876" y="0"/>
                </a:moveTo>
                <a:cubicBezTo>
                  <a:pt x="4664" y="0"/>
                  <a:pt x="3429" y="424"/>
                  <a:pt x="2409" y="1265"/>
                </a:cubicBezTo>
                <a:cubicBezTo>
                  <a:pt x="2325" y="1204"/>
                  <a:pt x="2228" y="1175"/>
                  <a:pt x="2129" y="1175"/>
                </a:cubicBezTo>
                <a:cubicBezTo>
                  <a:pt x="1997" y="1175"/>
                  <a:pt x="1861" y="1226"/>
                  <a:pt x="1749" y="1318"/>
                </a:cubicBezTo>
                <a:cubicBezTo>
                  <a:pt x="1588" y="1497"/>
                  <a:pt x="1553" y="1782"/>
                  <a:pt x="1678" y="1996"/>
                </a:cubicBezTo>
                <a:cubicBezTo>
                  <a:pt x="18" y="4013"/>
                  <a:pt x="0" y="6903"/>
                  <a:pt x="1678" y="8777"/>
                </a:cubicBezTo>
                <a:cubicBezTo>
                  <a:pt x="1713" y="8509"/>
                  <a:pt x="1910" y="8152"/>
                  <a:pt x="2231" y="7831"/>
                </a:cubicBezTo>
                <a:cubicBezTo>
                  <a:pt x="2570" y="7492"/>
                  <a:pt x="2927" y="7296"/>
                  <a:pt x="3194" y="7296"/>
                </a:cubicBezTo>
                <a:cubicBezTo>
                  <a:pt x="3212" y="7028"/>
                  <a:pt x="3408" y="6671"/>
                  <a:pt x="3747" y="6332"/>
                </a:cubicBezTo>
                <a:cubicBezTo>
                  <a:pt x="4068" y="5993"/>
                  <a:pt x="4425" y="5797"/>
                  <a:pt x="4693" y="5779"/>
                </a:cubicBezTo>
                <a:cubicBezTo>
                  <a:pt x="4711" y="5601"/>
                  <a:pt x="4818" y="5351"/>
                  <a:pt x="4996" y="5101"/>
                </a:cubicBezTo>
                <a:cubicBezTo>
                  <a:pt x="5014" y="5137"/>
                  <a:pt x="5050" y="5154"/>
                  <a:pt x="5068" y="5190"/>
                </a:cubicBezTo>
                <a:lnTo>
                  <a:pt x="9064" y="9169"/>
                </a:lnTo>
                <a:cubicBezTo>
                  <a:pt x="9136" y="9258"/>
                  <a:pt x="9243" y="9294"/>
                  <a:pt x="9332" y="9294"/>
                </a:cubicBezTo>
                <a:cubicBezTo>
                  <a:pt x="9439" y="9294"/>
                  <a:pt x="9546" y="9258"/>
                  <a:pt x="9618" y="9169"/>
                </a:cubicBezTo>
                <a:cubicBezTo>
                  <a:pt x="9778" y="9026"/>
                  <a:pt x="9778" y="8759"/>
                  <a:pt x="9618" y="8616"/>
                </a:cubicBezTo>
                <a:lnTo>
                  <a:pt x="5621" y="4619"/>
                </a:lnTo>
                <a:cubicBezTo>
                  <a:pt x="5603" y="4601"/>
                  <a:pt x="5585" y="4584"/>
                  <a:pt x="5549" y="4566"/>
                </a:cubicBezTo>
                <a:cubicBezTo>
                  <a:pt x="5781" y="4387"/>
                  <a:pt x="6031" y="4280"/>
                  <a:pt x="6210" y="4262"/>
                </a:cubicBezTo>
                <a:cubicBezTo>
                  <a:pt x="6210" y="3995"/>
                  <a:pt x="6424" y="3638"/>
                  <a:pt x="6745" y="3299"/>
                </a:cubicBezTo>
                <a:cubicBezTo>
                  <a:pt x="7084" y="2978"/>
                  <a:pt x="7441" y="2764"/>
                  <a:pt x="7708" y="2764"/>
                </a:cubicBezTo>
                <a:cubicBezTo>
                  <a:pt x="7708" y="2496"/>
                  <a:pt x="7940" y="2139"/>
                  <a:pt x="8244" y="1800"/>
                </a:cubicBezTo>
                <a:cubicBezTo>
                  <a:pt x="8565" y="1479"/>
                  <a:pt x="8940" y="1283"/>
                  <a:pt x="9189" y="1265"/>
                </a:cubicBezTo>
                <a:cubicBezTo>
                  <a:pt x="8264" y="419"/>
                  <a:pt x="7081" y="0"/>
                  <a:pt x="58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8" name="Google Shape;1072;p38">
            <a:extLst>
              <a:ext uri="{FF2B5EF4-FFF2-40B4-BE49-F238E27FC236}">
                <a16:creationId xmlns:a16="http://schemas.microsoft.com/office/drawing/2014/main" id="{31069B67-D93D-4D1A-BABB-6C01A64F3FF8}"/>
              </a:ext>
            </a:extLst>
          </p:cNvPr>
          <p:cNvGrpSpPr/>
          <p:nvPr/>
        </p:nvGrpSpPr>
        <p:grpSpPr>
          <a:xfrm>
            <a:off x="4533046" y="5078674"/>
            <a:ext cx="352082" cy="299802"/>
            <a:chOff x="6919750" y="1464650"/>
            <a:chExt cx="266325" cy="219925"/>
          </a:xfrm>
        </p:grpSpPr>
        <p:sp>
          <p:nvSpPr>
            <p:cNvPr id="219" name="Google Shape;1073;p38">
              <a:extLst>
                <a:ext uri="{FF2B5EF4-FFF2-40B4-BE49-F238E27FC236}">
                  <a16:creationId xmlns:a16="http://schemas.microsoft.com/office/drawing/2014/main" id="{A72680E0-C777-48F9-9C22-673866CFEC6F}"/>
                </a:ext>
              </a:extLst>
            </p:cNvPr>
            <p:cNvSpPr/>
            <p:nvPr/>
          </p:nvSpPr>
          <p:spPr>
            <a:xfrm>
              <a:off x="6919750" y="1464650"/>
              <a:ext cx="266325" cy="219925"/>
            </a:xfrm>
            <a:custGeom>
              <a:avLst/>
              <a:gdLst/>
              <a:ahLst/>
              <a:cxnLst/>
              <a:rect l="l" t="t" r="r" b="b"/>
              <a:pathLst>
                <a:path w="10653" h="8797" extrusionOk="0">
                  <a:moveTo>
                    <a:pt x="2659" y="2409"/>
                  </a:moveTo>
                  <a:lnTo>
                    <a:pt x="2659" y="3462"/>
                  </a:lnTo>
                  <a:lnTo>
                    <a:pt x="1071" y="3462"/>
                  </a:lnTo>
                  <a:lnTo>
                    <a:pt x="1071" y="2409"/>
                  </a:lnTo>
                  <a:close/>
                  <a:moveTo>
                    <a:pt x="5317" y="2927"/>
                  </a:moveTo>
                  <a:cubicBezTo>
                    <a:pt x="6655" y="2927"/>
                    <a:pt x="7726" y="3997"/>
                    <a:pt x="7726" y="5335"/>
                  </a:cubicBezTo>
                  <a:cubicBezTo>
                    <a:pt x="7726" y="6656"/>
                    <a:pt x="6655" y="7726"/>
                    <a:pt x="5317" y="7726"/>
                  </a:cubicBezTo>
                  <a:cubicBezTo>
                    <a:pt x="3997" y="7726"/>
                    <a:pt x="2926" y="6656"/>
                    <a:pt x="2926" y="5335"/>
                  </a:cubicBezTo>
                  <a:cubicBezTo>
                    <a:pt x="2926" y="3997"/>
                    <a:pt x="3997" y="2927"/>
                    <a:pt x="5317" y="2927"/>
                  </a:cubicBezTo>
                  <a:close/>
                  <a:moveTo>
                    <a:pt x="3997" y="0"/>
                  </a:moveTo>
                  <a:lnTo>
                    <a:pt x="3194" y="1339"/>
                  </a:lnTo>
                  <a:lnTo>
                    <a:pt x="535" y="1339"/>
                  </a:lnTo>
                  <a:cubicBezTo>
                    <a:pt x="232" y="1339"/>
                    <a:pt x="0" y="1571"/>
                    <a:pt x="0" y="1874"/>
                  </a:cubicBezTo>
                  <a:lnTo>
                    <a:pt x="0" y="8262"/>
                  </a:lnTo>
                  <a:cubicBezTo>
                    <a:pt x="0" y="8565"/>
                    <a:pt x="232" y="8797"/>
                    <a:pt x="535" y="8797"/>
                  </a:cubicBezTo>
                  <a:lnTo>
                    <a:pt x="10117" y="8797"/>
                  </a:lnTo>
                  <a:cubicBezTo>
                    <a:pt x="10420" y="8797"/>
                    <a:pt x="10652" y="8565"/>
                    <a:pt x="10652" y="8262"/>
                  </a:cubicBezTo>
                  <a:lnTo>
                    <a:pt x="10652" y="1874"/>
                  </a:lnTo>
                  <a:cubicBezTo>
                    <a:pt x="10652" y="1571"/>
                    <a:pt x="10420" y="1339"/>
                    <a:pt x="10117" y="1339"/>
                  </a:cubicBezTo>
                  <a:lnTo>
                    <a:pt x="7458" y="1339"/>
                  </a:lnTo>
                  <a:lnTo>
                    <a:pt x="66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1074;p38">
              <a:extLst>
                <a:ext uri="{FF2B5EF4-FFF2-40B4-BE49-F238E27FC236}">
                  <a16:creationId xmlns:a16="http://schemas.microsoft.com/office/drawing/2014/main" id="{EC4CF894-659B-49DA-8109-20EC80830FC5}"/>
                </a:ext>
              </a:extLst>
            </p:cNvPr>
            <p:cNvSpPr/>
            <p:nvPr/>
          </p:nvSpPr>
          <p:spPr>
            <a:xfrm>
              <a:off x="7006275" y="1551175"/>
              <a:ext cx="93250" cy="93250"/>
            </a:xfrm>
            <a:custGeom>
              <a:avLst/>
              <a:gdLst/>
              <a:ahLst/>
              <a:cxnLst/>
              <a:rect l="l" t="t" r="r" b="b"/>
              <a:pathLst>
                <a:path w="3730" h="3730" extrusionOk="0">
                  <a:moveTo>
                    <a:pt x="1856" y="536"/>
                  </a:moveTo>
                  <a:cubicBezTo>
                    <a:pt x="2606" y="536"/>
                    <a:pt x="3194" y="1125"/>
                    <a:pt x="3194" y="1874"/>
                  </a:cubicBezTo>
                  <a:cubicBezTo>
                    <a:pt x="3194" y="2624"/>
                    <a:pt x="2606" y="3195"/>
                    <a:pt x="1856" y="3195"/>
                  </a:cubicBezTo>
                  <a:cubicBezTo>
                    <a:pt x="1125" y="3195"/>
                    <a:pt x="536" y="2624"/>
                    <a:pt x="536" y="1874"/>
                  </a:cubicBezTo>
                  <a:cubicBezTo>
                    <a:pt x="536" y="1125"/>
                    <a:pt x="1125" y="536"/>
                    <a:pt x="1856" y="536"/>
                  </a:cubicBezTo>
                  <a:close/>
                  <a:moveTo>
                    <a:pt x="1856" y="1"/>
                  </a:moveTo>
                  <a:cubicBezTo>
                    <a:pt x="839" y="1"/>
                    <a:pt x="1" y="839"/>
                    <a:pt x="1" y="1874"/>
                  </a:cubicBezTo>
                  <a:cubicBezTo>
                    <a:pt x="1" y="2909"/>
                    <a:pt x="839" y="3730"/>
                    <a:pt x="1856" y="3730"/>
                  </a:cubicBezTo>
                  <a:cubicBezTo>
                    <a:pt x="2909" y="3730"/>
                    <a:pt x="3730" y="2909"/>
                    <a:pt x="3730" y="1874"/>
                  </a:cubicBezTo>
                  <a:cubicBezTo>
                    <a:pt x="3730" y="839"/>
                    <a:pt x="2909" y="1"/>
                    <a:pt x="18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1" name="Google Shape;1075;p38">
            <a:extLst>
              <a:ext uri="{FF2B5EF4-FFF2-40B4-BE49-F238E27FC236}">
                <a16:creationId xmlns:a16="http://schemas.microsoft.com/office/drawing/2014/main" id="{12DA8B7C-18ED-44DD-8E83-D3C1E1E1625E}"/>
              </a:ext>
            </a:extLst>
          </p:cNvPr>
          <p:cNvGrpSpPr/>
          <p:nvPr/>
        </p:nvGrpSpPr>
        <p:grpSpPr>
          <a:xfrm>
            <a:off x="5059243" y="5054116"/>
            <a:ext cx="366855" cy="339948"/>
            <a:chOff x="4759875" y="1027050"/>
            <a:chExt cx="277500" cy="249375"/>
          </a:xfrm>
        </p:grpSpPr>
        <p:sp>
          <p:nvSpPr>
            <p:cNvPr id="222" name="Google Shape;1076;p38">
              <a:extLst>
                <a:ext uri="{FF2B5EF4-FFF2-40B4-BE49-F238E27FC236}">
                  <a16:creationId xmlns:a16="http://schemas.microsoft.com/office/drawing/2014/main" id="{727AC098-540E-4C55-8168-C88E7A5F261B}"/>
                </a:ext>
              </a:extLst>
            </p:cNvPr>
            <p:cNvSpPr/>
            <p:nvPr/>
          </p:nvSpPr>
          <p:spPr>
            <a:xfrm>
              <a:off x="4885225" y="1027050"/>
              <a:ext cx="26800" cy="39725"/>
            </a:xfrm>
            <a:custGeom>
              <a:avLst/>
              <a:gdLst/>
              <a:ahLst/>
              <a:cxnLst/>
              <a:rect l="l" t="t" r="r" b="b"/>
              <a:pathLst>
                <a:path w="1072" h="1589" extrusionOk="0">
                  <a:moveTo>
                    <a:pt x="536" y="1"/>
                  </a:moveTo>
                  <a:lnTo>
                    <a:pt x="1" y="786"/>
                  </a:lnTo>
                  <a:lnTo>
                    <a:pt x="536" y="1589"/>
                  </a:lnTo>
                  <a:lnTo>
                    <a:pt x="1071" y="786"/>
                  </a:lnTo>
                  <a:lnTo>
                    <a:pt x="53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077;p38">
              <a:extLst>
                <a:ext uri="{FF2B5EF4-FFF2-40B4-BE49-F238E27FC236}">
                  <a16:creationId xmlns:a16="http://schemas.microsoft.com/office/drawing/2014/main" id="{6CD2E6FE-F292-4877-9DE5-B0FB0A26713D}"/>
                </a:ext>
              </a:extLst>
            </p:cNvPr>
            <p:cNvSpPr/>
            <p:nvPr/>
          </p:nvSpPr>
          <p:spPr>
            <a:xfrm>
              <a:off x="4795575" y="1077025"/>
              <a:ext cx="206100" cy="159250"/>
            </a:xfrm>
            <a:custGeom>
              <a:avLst/>
              <a:gdLst/>
              <a:ahLst/>
              <a:cxnLst/>
              <a:rect l="l" t="t" r="r" b="b"/>
              <a:pathLst>
                <a:path w="8244" h="6370" extrusionOk="0">
                  <a:moveTo>
                    <a:pt x="4122" y="0"/>
                  </a:moveTo>
                  <a:lnTo>
                    <a:pt x="2231" y="3158"/>
                  </a:lnTo>
                  <a:lnTo>
                    <a:pt x="0" y="2123"/>
                  </a:lnTo>
                  <a:lnTo>
                    <a:pt x="803" y="5585"/>
                  </a:lnTo>
                  <a:lnTo>
                    <a:pt x="803" y="6370"/>
                  </a:lnTo>
                  <a:lnTo>
                    <a:pt x="7441" y="6370"/>
                  </a:lnTo>
                  <a:lnTo>
                    <a:pt x="7441" y="5585"/>
                  </a:lnTo>
                  <a:lnTo>
                    <a:pt x="8244" y="2123"/>
                  </a:lnTo>
                  <a:lnTo>
                    <a:pt x="6013" y="3158"/>
                  </a:lnTo>
                  <a:lnTo>
                    <a:pt x="4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078;p38">
              <a:extLst>
                <a:ext uri="{FF2B5EF4-FFF2-40B4-BE49-F238E27FC236}">
                  <a16:creationId xmlns:a16="http://schemas.microsoft.com/office/drawing/2014/main" id="{852F826A-1DBE-48B6-B06B-FD85D54E6570}"/>
                </a:ext>
              </a:extLst>
            </p:cNvPr>
            <p:cNvSpPr/>
            <p:nvPr/>
          </p:nvSpPr>
          <p:spPr>
            <a:xfrm>
              <a:off x="4815650" y="1249650"/>
              <a:ext cx="165950" cy="26775"/>
            </a:xfrm>
            <a:custGeom>
              <a:avLst/>
              <a:gdLst/>
              <a:ahLst/>
              <a:cxnLst/>
              <a:rect l="l" t="t" r="r" b="b"/>
              <a:pathLst>
                <a:path w="6638" h="1071" extrusionOk="0">
                  <a:moveTo>
                    <a:pt x="0" y="0"/>
                  </a:moveTo>
                  <a:lnTo>
                    <a:pt x="0" y="1071"/>
                  </a:lnTo>
                  <a:lnTo>
                    <a:pt x="6638" y="1071"/>
                  </a:lnTo>
                  <a:lnTo>
                    <a:pt x="66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1079;p38">
              <a:extLst>
                <a:ext uri="{FF2B5EF4-FFF2-40B4-BE49-F238E27FC236}">
                  <a16:creationId xmlns:a16="http://schemas.microsoft.com/office/drawing/2014/main" id="{A1189FCD-C80B-4520-AC9C-EDE346BA59E9}"/>
                </a:ext>
              </a:extLst>
            </p:cNvPr>
            <p:cNvSpPr/>
            <p:nvPr/>
          </p:nvSpPr>
          <p:spPr>
            <a:xfrm>
              <a:off x="4759875" y="1094425"/>
              <a:ext cx="28125" cy="28125"/>
            </a:xfrm>
            <a:custGeom>
              <a:avLst/>
              <a:gdLst/>
              <a:ahLst/>
              <a:cxnLst/>
              <a:rect l="l" t="t" r="r" b="b"/>
              <a:pathLst>
                <a:path w="1125" h="1125" extrusionOk="0">
                  <a:moveTo>
                    <a:pt x="1" y="0"/>
                  </a:moveTo>
                  <a:lnTo>
                    <a:pt x="197" y="928"/>
                  </a:lnTo>
                  <a:lnTo>
                    <a:pt x="1125" y="1124"/>
                  </a:lnTo>
                  <a:lnTo>
                    <a:pt x="1125" y="1124"/>
                  </a:lnTo>
                  <a:lnTo>
                    <a:pt x="929" y="19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080;p38">
              <a:extLst>
                <a:ext uri="{FF2B5EF4-FFF2-40B4-BE49-F238E27FC236}">
                  <a16:creationId xmlns:a16="http://schemas.microsoft.com/office/drawing/2014/main" id="{6C0841AF-1FA8-44C6-AB1F-5E48A3D118D7}"/>
                </a:ext>
              </a:extLst>
            </p:cNvPr>
            <p:cNvSpPr/>
            <p:nvPr/>
          </p:nvSpPr>
          <p:spPr>
            <a:xfrm>
              <a:off x="5009225" y="1094425"/>
              <a:ext cx="28150" cy="28125"/>
            </a:xfrm>
            <a:custGeom>
              <a:avLst/>
              <a:gdLst/>
              <a:ahLst/>
              <a:cxnLst/>
              <a:rect l="l" t="t" r="r" b="b"/>
              <a:pathLst>
                <a:path w="1126" h="1125" extrusionOk="0">
                  <a:moveTo>
                    <a:pt x="1125" y="0"/>
                  </a:moveTo>
                  <a:lnTo>
                    <a:pt x="197" y="196"/>
                  </a:lnTo>
                  <a:lnTo>
                    <a:pt x="1" y="1124"/>
                  </a:lnTo>
                  <a:lnTo>
                    <a:pt x="1" y="1124"/>
                  </a:lnTo>
                  <a:lnTo>
                    <a:pt x="929" y="928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1081;p38">
            <a:extLst>
              <a:ext uri="{FF2B5EF4-FFF2-40B4-BE49-F238E27FC236}">
                <a16:creationId xmlns:a16="http://schemas.microsoft.com/office/drawing/2014/main" id="{81DF1700-F3C2-4BF9-B933-4847DFC1AA64}"/>
              </a:ext>
            </a:extLst>
          </p:cNvPr>
          <p:cNvGrpSpPr/>
          <p:nvPr/>
        </p:nvGrpSpPr>
        <p:grpSpPr>
          <a:xfrm>
            <a:off x="5600528" y="5038090"/>
            <a:ext cx="372738" cy="343186"/>
            <a:chOff x="3357900" y="1057675"/>
            <a:chExt cx="281950" cy="251750"/>
          </a:xfrm>
        </p:grpSpPr>
        <p:sp>
          <p:nvSpPr>
            <p:cNvPr id="228" name="Google Shape;1082;p38">
              <a:extLst>
                <a:ext uri="{FF2B5EF4-FFF2-40B4-BE49-F238E27FC236}">
                  <a16:creationId xmlns:a16="http://schemas.microsoft.com/office/drawing/2014/main" id="{FE7356E5-7E64-45CF-9790-AF28B1A093AE}"/>
                </a:ext>
              </a:extLst>
            </p:cNvPr>
            <p:cNvSpPr/>
            <p:nvPr/>
          </p:nvSpPr>
          <p:spPr>
            <a:xfrm>
              <a:off x="3357900" y="1064075"/>
              <a:ext cx="226625" cy="245350"/>
            </a:xfrm>
            <a:custGeom>
              <a:avLst/>
              <a:gdLst/>
              <a:ahLst/>
              <a:cxnLst/>
              <a:rect l="l" t="t" r="r" b="b"/>
              <a:pathLst>
                <a:path w="9065" h="9814" extrusionOk="0">
                  <a:moveTo>
                    <a:pt x="4158" y="1"/>
                  </a:moveTo>
                  <a:cubicBezTo>
                    <a:pt x="5621" y="1464"/>
                    <a:pt x="6067" y="3730"/>
                    <a:pt x="5103" y="5693"/>
                  </a:cubicBezTo>
                  <a:cubicBezTo>
                    <a:pt x="4227" y="7445"/>
                    <a:pt x="2469" y="8430"/>
                    <a:pt x="654" y="8430"/>
                  </a:cubicBezTo>
                  <a:cubicBezTo>
                    <a:pt x="436" y="8430"/>
                    <a:pt x="218" y="8415"/>
                    <a:pt x="0" y="8387"/>
                  </a:cubicBezTo>
                  <a:lnTo>
                    <a:pt x="0" y="8387"/>
                  </a:lnTo>
                  <a:cubicBezTo>
                    <a:pt x="375" y="8744"/>
                    <a:pt x="803" y="9065"/>
                    <a:pt x="1285" y="9297"/>
                  </a:cubicBezTo>
                  <a:cubicBezTo>
                    <a:pt x="1992" y="9647"/>
                    <a:pt x="2740" y="9813"/>
                    <a:pt x="3476" y="9813"/>
                  </a:cubicBezTo>
                  <a:cubicBezTo>
                    <a:pt x="5285" y="9813"/>
                    <a:pt x="7019" y="8810"/>
                    <a:pt x="7869" y="7084"/>
                  </a:cubicBezTo>
                  <a:cubicBezTo>
                    <a:pt x="9065" y="4640"/>
                    <a:pt x="8101" y="1714"/>
                    <a:pt x="5657" y="482"/>
                  </a:cubicBezTo>
                  <a:cubicBezTo>
                    <a:pt x="5175" y="251"/>
                    <a:pt x="4657" y="72"/>
                    <a:pt x="415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083;p38">
              <a:extLst>
                <a:ext uri="{FF2B5EF4-FFF2-40B4-BE49-F238E27FC236}">
                  <a16:creationId xmlns:a16="http://schemas.microsoft.com/office/drawing/2014/main" id="{D2E9AD05-4EBD-496A-B8A5-2B394137C9C2}"/>
                </a:ext>
              </a:extLst>
            </p:cNvPr>
            <p:cNvSpPr/>
            <p:nvPr/>
          </p:nvSpPr>
          <p:spPr>
            <a:xfrm>
              <a:off x="3593875" y="1188800"/>
              <a:ext cx="45975" cy="48375"/>
            </a:xfrm>
            <a:custGeom>
              <a:avLst/>
              <a:gdLst/>
              <a:ahLst/>
              <a:cxnLst/>
              <a:rect l="l" t="t" r="r" b="b"/>
              <a:pathLst>
                <a:path w="1839" h="1935" extrusionOk="0">
                  <a:moveTo>
                    <a:pt x="757" y="1"/>
                  </a:moveTo>
                  <a:cubicBezTo>
                    <a:pt x="743" y="1"/>
                    <a:pt x="728" y="3"/>
                    <a:pt x="714" y="8"/>
                  </a:cubicBezTo>
                  <a:cubicBezTo>
                    <a:pt x="660" y="8"/>
                    <a:pt x="607" y="61"/>
                    <a:pt x="607" y="115"/>
                  </a:cubicBezTo>
                  <a:lnTo>
                    <a:pt x="589" y="579"/>
                  </a:lnTo>
                  <a:cubicBezTo>
                    <a:pt x="589" y="632"/>
                    <a:pt x="553" y="668"/>
                    <a:pt x="500" y="686"/>
                  </a:cubicBezTo>
                  <a:lnTo>
                    <a:pt x="89" y="775"/>
                  </a:lnTo>
                  <a:cubicBezTo>
                    <a:pt x="36" y="793"/>
                    <a:pt x="0" y="846"/>
                    <a:pt x="0" y="900"/>
                  </a:cubicBezTo>
                  <a:cubicBezTo>
                    <a:pt x="0" y="953"/>
                    <a:pt x="18" y="1007"/>
                    <a:pt x="72" y="1025"/>
                  </a:cubicBezTo>
                  <a:lnTo>
                    <a:pt x="250" y="1114"/>
                  </a:lnTo>
                  <a:lnTo>
                    <a:pt x="482" y="1239"/>
                  </a:lnTo>
                  <a:cubicBezTo>
                    <a:pt x="482" y="1257"/>
                    <a:pt x="518" y="1274"/>
                    <a:pt x="518" y="1292"/>
                  </a:cubicBezTo>
                  <a:cubicBezTo>
                    <a:pt x="536" y="1310"/>
                    <a:pt x="536" y="1328"/>
                    <a:pt x="536" y="1364"/>
                  </a:cubicBezTo>
                  <a:lnTo>
                    <a:pt x="536" y="1810"/>
                  </a:lnTo>
                  <a:cubicBezTo>
                    <a:pt x="536" y="1863"/>
                    <a:pt x="571" y="1917"/>
                    <a:pt x="607" y="1935"/>
                  </a:cubicBezTo>
                  <a:cubicBezTo>
                    <a:pt x="678" y="1935"/>
                    <a:pt x="732" y="1935"/>
                    <a:pt x="767" y="1881"/>
                  </a:cubicBezTo>
                  <a:lnTo>
                    <a:pt x="1053" y="1524"/>
                  </a:lnTo>
                  <a:cubicBezTo>
                    <a:pt x="1092" y="1498"/>
                    <a:pt x="1122" y="1482"/>
                    <a:pt x="1163" y="1482"/>
                  </a:cubicBezTo>
                  <a:cubicBezTo>
                    <a:pt x="1178" y="1482"/>
                    <a:pt x="1194" y="1484"/>
                    <a:pt x="1214" y="1489"/>
                  </a:cubicBezTo>
                  <a:lnTo>
                    <a:pt x="1642" y="1649"/>
                  </a:lnTo>
                  <a:cubicBezTo>
                    <a:pt x="1656" y="1654"/>
                    <a:pt x="1670" y="1656"/>
                    <a:pt x="1684" y="1656"/>
                  </a:cubicBezTo>
                  <a:cubicBezTo>
                    <a:pt x="1723" y="1656"/>
                    <a:pt x="1758" y="1640"/>
                    <a:pt x="1785" y="1614"/>
                  </a:cubicBezTo>
                  <a:cubicBezTo>
                    <a:pt x="1838" y="1578"/>
                    <a:pt x="1838" y="1506"/>
                    <a:pt x="1802" y="1471"/>
                  </a:cubicBezTo>
                  <a:lnTo>
                    <a:pt x="1535" y="1078"/>
                  </a:lnTo>
                  <a:cubicBezTo>
                    <a:pt x="1517" y="1043"/>
                    <a:pt x="1517" y="989"/>
                    <a:pt x="1535" y="935"/>
                  </a:cubicBezTo>
                  <a:lnTo>
                    <a:pt x="1785" y="579"/>
                  </a:lnTo>
                  <a:cubicBezTo>
                    <a:pt x="1820" y="525"/>
                    <a:pt x="1820" y="472"/>
                    <a:pt x="1785" y="418"/>
                  </a:cubicBezTo>
                  <a:cubicBezTo>
                    <a:pt x="1771" y="392"/>
                    <a:pt x="1730" y="375"/>
                    <a:pt x="1694" y="375"/>
                  </a:cubicBezTo>
                  <a:cubicBezTo>
                    <a:pt x="1681" y="375"/>
                    <a:pt x="1669" y="378"/>
                    <a:pt x="1660" y="382"/>
                  </a:cubicBezTo>
                  <a:lnTo>
                    <a:pt x="1249" y="472"/>
                  </a:lnTo>
                  <a:cubicBezTo>
                    <a:pt x="1236" y="476"/>
                    <a:pt x="1222" y="478"/>
                    <a:pt x="1209" y="478"/>
                  </a:cubicBezTo>
                  <a:cubicBezTo>
                    <a:pt x="1170" y="478"/>
                    <a:pt x="1133" y="458"/>
                    <a:pt x="1106" y="418"/>
                  </a:cubicBezTo>
                  <a:lnTo>
                    <a:pt x="857" y="43"/>
                  </a:lnTo>
                  <a:cubicBezTo>
                    <a:pt x="831" y="17"/>
                    <a:pt x="795" y="1"/>
                    <a:pt x="7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084;p38">
              <a:extLst>
                <a:ext uri="{FF2B5EF4-FFF2-40B4-BE49-F238E27FC236}">
                  <a16:creationId xmlns:a16="http://schemas.microsoft.com/office/drawing/2014/main" id="{761FEAAC-8AD5-4EF3-8188-209A69CD7DCF}"/>
                </a:ext>
              </a:extLst>
            </p:cNvPr>
            <p:cNvSpPr/>
            <p:nvPr/>
          </p:nvSpPr>
          <p:spPr>
            <a:xfrm>
              <a:off x="3562650" y="1057675"/>
              <a:ext cx="77200" cy="78325"/>
            </a:xfrm>
            <a:custGeom>
              <a:avLst/>
              <a:gdLst/>
              <a:ahLst/>
              <a:cxnLst/>
              <a:rect l="l" t="t" r="r" b="b"/>
              <a:pathLst>
                <a:path w="3088" h="3133" extrusionOk="0">
                  <a:moveTo>
                    <a:pt x="934" y="0"/>
                  </a:moveTo>
                  <a:cubicBezTo>
                    <a:pt x="912" y="0"/>
                    <a:pt x="892" y="2"/>
                    <a:pt x="875" y="7"/>
                  </a:cubicBezTo>
                  <a:cubicBezTo>
                    <a:pt x="785" y="60"/>
                    <a:pt x="750" y="150"/>
                    <a:pt x="750" y="239"/>
                  </a:cubicBezTo>
                  <a:lnTo>
                    <a:pt x="839" y="935"/>
                  </a:lnTo>
                  <a:cubicBezTo>
                    <a:pt x="857" y="1024"/>
                    <a:pt x="821" y="1113"/>
                    <a:pt x="732" y="1149"/>
                  </a:cubicBezTo>
                  <a:lnTo>
                    <a:pt x="107" y="1452"/>
                  </a:lnTo>
                  <a:cubicBezTo>
                    <a:pt x="36" y="1488"/>
                    <a:pt x="0" y="1577"/>
                    <a:pt x="0" y="1666"/>
                  </a:cubicBezTo>
                  <a:cubicBezTo>
                    <a:pt x="18" y="1738"/>
                    <a:pt x="89" y="1827"/>
                    <a:pt x="161" y="1845"/>
                  </a:cubicBezTo>
                  <a:lnTo>
                    <a:pt x="464" y="1934"/>
                  </a:lnTo>
                  <a:lnTo>
                    <a:pt x="875" y="2059"/>
                  </a:lnTo>
                  <a:cubicBezTo>
                    <a:pt x="910" y="2059"/>
                    <a:pt x="928" y="2095"/>
                    <a:pt x="982" y="2112"/>
                  </a:cubicBezTo>
                  <a:cubicBezTo>
                    <a:pt x="999" y="2148"/>
                    <a:pt x="1017" y="2184"/>
                    <a:pt x="1035" y="2219"/>
                  </a:cubicBezTo>
                  <a:lnTo>
                    <a:pt x="1142" y="2951"/>
                  </a:lnTo>
                  <a:cubicBezTo>
                    <a:pt x="1160" y="3058"/>
                    <a:pt x="1231" y="3112"/>
                    <a:pt x="1321" y="3129"/>
                  </a:cubicBezTo>
                  <a:cubicBezTo>
                    <a:pt x="1332" y="3132"/>
                    <a:pt x="1343" y="3133"/>
                    <a:pt x="1354" y="3133"/>
                  </a:cubicBezTo>
                  <a:cubicBezTo>
                    <a:pt x="1428" y="3133"/>
                    <a:pt x="1486" y="3082"/>
                    <a:pt x="1517" y="3004"/>
                  </a:cubicBezTo>
                  <a:lnTo>
                    <a:pt x="1874" y="2362"/>
                  </a:lnTo>
                  <a:cubicBezTo>
                    <a:pt x="1918" y="2288"/>
                    <a:pt x="1975" y="2251"/>
                    <a:pt x="2055" y="2251"/>
                  </a:cubicBezTo>
                  <a:cubicBezTo>
                    <a:pt x="2071" y="2251"/>
                    <a:pt x="2088" y="2252"/>
                    <a:pt x="2106" y="2255"/>
                  </a:cubicBezTo>
                  <a:lnTo>
                    <a:pt x="2837" y="2362"/>
                  </a:lnTo>
                  <a:cubicBezTo>
                    <a:pt x="2852" y="2365"/>
                    <a:pt x="2866" y="2367"/>
                    <a:pt x="2880" y="2367"/>
                  </a:cubicBezTo>
                  <a:cubicBezTo>
                    <a:pt x="2949" y="2367"/>
                    <a:pt x="3004" y="2329"/>
                    <a:pt x="3034" y="2255"/>
                  </a:cubicBezTo>
                  <a:cubicBezTo>
                    <a:pt x="3087" y="2184"/>
                    <a:pt x="3069" y="2077"/>
                    <a:pt x="3016" y="2023"/>
                  </a:cubicBezTo>
                  <a:lnTo>
                    <a:pt x="2498" y="1488"/>
                  </a:lnTo>
                  <a:cubicBezTo>
                    <a:pt x="2463" y="1434"/>
                    <a:pt x="2445" y="1327"/>
                    <a:pt x="2463" y="1256"/>
                  </a:cubicBezTo>
                  <a:lnTo>
                    <a:pt x="2748" y="578"/>
                  </a:lnTo>
                  <a:cubicBezTo>
                    <a:pt x="2766" y="507"/>
                    <a:pt x="2766" y="399"/>
                    <a:pt x="2712" y="346"/>
                  </a:cubicBezTo>
                  <a:cubicBezTo>
                    <a:pt x="2677" y="311"/>
                    <a:pt x="2620" y="284"/>
                    <a:pt x="2564" y="284"/>
                  </a:cubicBezTo>
                  <a:cubicBezTo>
                    <a:pt x="2534" y="284"/>
                    <a:pt x="2505" y="292"/>
                    <a:pt x="2480" y="310"/>
                  </a:cubicBezTo>
                  <a:lnTo>
                    <a:pt x="1856" y="614"/>
                  </a:lnTo>
                  <a:cubicBezTo>
                    <a:pt x="1824" y="626"/>
                    <a:pt x="1793" y="632"/>
                    <a:pt x="1763" y="632"/>
                  </a:cubicBezTo>
                  <a:cubicBezTo>
                    <a:pt x="1708" y="632"/>
                    <a:pt x="1659" y="612"/>
                    <a:pt x="1624" y="578"/>
                  </a:cubicBezTo>
                  <a:lnTo>
                    <a:pt x="1124" y="60"/>
                  </a:lnTo>
                  <a:cubicBezTo>
                    <a:pt x="1071" y="20"/>
                    <a:pt x="997" y="0"/>
                    <a:pt x="9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" name="Google Shape;1085;p38">
            <a:extLst>
              <a:ext uri="{FF2B5EF4-FFF2-40B4-BE49-F238E27FC236}">
                <a16:creationId xmlns:a16="http://schemas.microsoft.com/office/drawing/2014/main" id="{0F5CC4EC-F41C-45BE-AD84-784689AA9B49}"/>
              </a:ext>
            </a:extLst>
          </p:cNvPr>
          <p:cNvGrpSpPr/>
          <p:nvPr/>
        </p:nvGrpSpPr>
        <p:grpSpPr>
          <a:xfrm>
            <a:off x="6163700" y="5023095"/>
            <a:ext cx="191095" cy="401974"/>
            <a:chOff x="3783900" y="1046675"/>
            <a:chExt cx="144550" cy="294875"/>
          </a:xfrm>
        </p:grpSpPr>
        <p:sp>
          <p:nvSpPr>
            <p:cNvPr id="232" name="Google Shape;1086;p38">
              <a:extLst>
                <a:ext uri="{FF2B5EF4-FFF2-40B4-BE49-F238E27FC236}">
                  <a16:creationId xmlns:a16="http://schemas.microsoft.com/office/drawing/2014/main" id="{B82DB22C-D485-4BBB-88C1-F826EE7B9E7A}"/>
                </a:ext>
              </a:extLst>
            </p:cNvPr>
            <p:cNvSpPr/>
            <p:nvPr/>
          </p:nvSpPr>
          <p:spPr>
            <a:xfrm>
              <a:off x="3783900" y="1046675"/>
              <a:ext cx="144550" cy="294875"/>
            </a:xfrm>
            <a:custGeom>
              <a:avLst/>
              <a:gdLst/>
              <a:ahLst/>
              <a:cxnLst/>
              <a:rect l="l" t="t" r="r" b="b"/>
              <a:pathLst>
                <a:path w="5782" h="11795" extrusionOk="0">
                  <a:moveTo>
                    <a:pt x="2891" y="804"/>
                  </a:moveTo>
                  <a:cubicBezTo>
                    <a:pt x="3337" y="804"/>
                    <a:pt x="3694" y="1161"/>
                    <a:pt x="3694" y="1607"/>
                  </a:cubicBezTo>
                  <a:lnTo>
                    <a:pt x="3694" y="7459"/>
                  </a:lnTo>
                  <a:cubicBezTo>
                    <a:pt x="4479" y="7816"/>
                    <a:pt x="4889" y="8690"/>
                    <a:pt x="4711" y="9547"/>
                  </a:cubicBezTo>
                  <a:cubicBezTo>
                    <a:pt x="4497" y="10385"/>
                    <a:pt x="3747" y="10992"/>
                    <a:pt x="2891" y="10992"/>
                  </a:cubicBezTo>
                  <a:cubicBezTo>
                    <a:pt x="2016" y="10992"/>
                    <a:pt x="1267" y="10385"/>
                    <a:pt x="1089" y="9547"/>
                  </a:cubicBezTo>
                  <a:cubicBezTo>
                    <a:pt x="892" y="8690"/>
                    <a:pt x="1303" y="7816"/>
                    <a:pt x="2088" y="7459"/>
                  </a:cubicBezTo>
                  <a:lnTo>
                    <a:pt x="2088" y="1607"/>
                  </a:lnTo>
                  <a:cubicBezTo>
                    <a:pt x="2088" y="1161"/>
                    <a:pt x="2462" y="804"/>
                    <a:pt x="2891" y="804"/>
                  </a:cubicBezTo>
                  <a:close/>
                  <a:moveTo>
                    <a:pt x="2891" y="1"/>
                  </a:moveTo>
                  <a:cubicBezTo>
                    <a:pt x="2016" y="1"/>
                    <a:pt x="1285" y="697"/>
                    <a:pt x="1285" y="1607"/>
                  </a:cubicBezTo>
                  <a:lnTo>
                    <a:pt x="1285" y="6995"/>
                  </a:lnTo>
                  <a:cubicBezTo>
                    <a:pt x="375" y="7691"/>
                    <a:pt x="0" y="8886"/>
                    <a:pt x="357" y="9975"/>
                  </a:cubicBezTo>
                  <a:cubicBezTo>
                    <a:pt x="732" y="11063"/>
                    <a:pt x="1749" y="11795"/>
                    <a:pt x="2891" y="11795"/>
                  </a:cubicBezTo>
                  <a:cubicBezTo>
                    <a:pt x="4033" y="11795"/>
                    <a:pt x="5068" y="11063"/>
                    <a:pt x="5424" y="9975"/>
                  </a:cubicBezTo>
                  <a:cubicBezTo>
                    <a:pt x="5781" y="8886"/>
                    <a:pt x="5407" y="7691"/>
                    <a:pt x="4479" y="6995"/>
                  </a:cubicBezTo>
                  <a:lnTo>
                    <a:pt x="4479" y="1607"/>
                  </a:lnTo>
                  <a:cubicBezTo>
                    <a:pt x="4479" y="715"/>
                    <a:pt x="3765" y="1"/>
                    <a:pt x="289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087;p38">
              <a:extLst>
                <a:ext uri="{FF2B5EF4-FFF2-40B4-BE49-F238E27FC236}">
                  <a16:creationId xmlns:a16="http://schemas.microsoft.com/office/drawing/2014/main" id="{6F9A437F-59F1-40E6-8721-FF08B84BC16B}"/>
                </a:ext>
              </a:extLst>
            </p:cNvPr>
            <p:cNvSpPr/>
            <p:nvPr/>
          </p:nvSpPr>
          <p:spPr>
            <a:xfrm>
              <a:off x="3821350" y="1161775"/>
              <a:ext cx="69625" cy="146325"/>
            </a:xfrm>
            <a:custGeom>
              <a:avLst/>
              <a:gdLst/>
              <a:ahLst/>
              <a:cxnLst/>
              <a:rect l="l" t="t" r="r" b="b"/>
              <a:pathLst>
                <a:path w="2785" h="5853" extrusionOk="0">
                  <a:moveTo>
                    <a:pt x="1125" y="0"/>
                  </a:moveTo>
                  <a:lnTo>
                    <a:pt x="1125" y="3212"/>
                  </a:lnTo>
                  <a:cubicBezTo>
                    <a:pt x="465" y="3355"/>
                    <a:pt x="1" y="3979"/>
                    <a:pt x="72" y="4657"/>
                  </a:cubicBezTo>
                  <a:cubicBezTo>
                    <a:pt x="144" y="5335"/>
                    <a:pt x="715" y="5853"/>
                    <a:pt x="1393" y="5853"/>
                  </a:cubicBezTo>
                  <a:cubicBezTo>
                    <a:pt x="2071" y="5853"/>
                    <a:pt x="2642" y="5335"/>
                    <a:pt x="2713" y="4657"/>
                  </a:cubicBezTo>
                  <a:cubicBezTo>
                    <a:pt x="2784" y="3979"/>
                    <a:pt x="2321" y="3355"/>
                    <a:pt x="1660" y="3212"/>
                  </a:cubicBezTo>
                  <a:lnTo>
                    <a:pt x="16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4" name="Google Shape;1088;p38">
            <a:extLst>
              <a:ext uri="{FF2B5EF4-FFF2-40B4-BE49-F238E27FC236}">
                <a16:creationId xmlns:a16="http://schemas.microsoft.com/office/drawing/2014/main" id="{28CBB293-F8D6-4652-8A5B-66574327F266}"/>
              </a:ext>
            </a:extLst>
          </p:cNvPr>
          <p:cNvSpPr/>
          <p:nvPr/>
        </p:nvSpPr>
        <p:spPr>
          <a:xfrm>
            <a:off x="6688739" y="5047329"/>
            <a:ext cx="257162" cy="363054"/>
          </a:xfrm>
          <a:custGeom>
            <a:avLst/>
            <a:gdLst/>
            <a:ahLst/>
            <a:cxnLst/>
            <a:rect l="l" t="t" r="r" b="b"/>
            <a:pathLst>
              <a:path w="7781" h="10653" extrusionOk="0">
                <a:moveTo>
                  <a:pt x="6156" y="1"/>
                </a:moveTo>
                <a:cubicBezTo>
                  <a:pt x="5532" y="1"/>
                  <a:pt x="4997" y="72"/>
                  <a:pt x="4711" y="607"/>
                </a:cubicBezTo>
                <a:cubicBezTo>
                  <a:pt x="4640" y="715"/>
                  <a:pt x="4604" y="839"/>
                  <a:pt x="4604" y="946"/>
                </a:cubicBezTo>
                <a:cubicBezTo>
                  <a:pt x="4604" y="1107"/>
                  <a:pt x="4640" y="1214"/>
                  <a:pt x="4729" y="1339"/>
                </a:cubicBezTo>
                <a:cubicBezTo>
                  <a:pt x="4568" y="1571"/>
                  <a:pt x="4426" y="1821"/>
                  <a:pt x="4283" y="2053"/>
                </a:cubicBezTo>
                <a:cubicBezTo>
                  <a:pt x="4247" y="1981"/>
                  <a:pt x="4176" y="1928"/>
                  <a:pt x="4122" y="1856"/>
                </a:cubicBezTo>
                <a:cubicBezTo>
                  <a:pt x="4122" y="1839"/>
                  <a:pt x="4140" y="1821"/>
                  <a:pt x="4140" y="1785"/>
                </a:cubicBezTo>
                <a:cubicBezTo>
                  <a:pt x="4140" y="1393"/>
                  <a:pt x="3801" y="1107"/>
                  <a:pt x="3444" y="1107"/>
                </a:cubicBezTo>
                <a:cubicBezTo>
                  <a:pt x="3070" y="1107"/>
                  <a:pt x="2499" y="947"/>
                  <a:pt x="2499" y="946"/>
                </a:cubicBezTo>
                <a:lnTo>
                  <a:pt x="2499" y="946"/>
                </a:lnTo>
                <a:cubicBezTo>
                  <a:pt x="2499" y="1571"/>
                  <a:pt x="2570" y="2106"/>
                  <a:pt x="3088" y="2392"/>
                </a:cubicBezTo>
                <a:cubicBezTo>
                  <a:pt x="3195" y="2463"/>
                  <a:pt x="3319" y="2499"/>
                  <a:pt x="3444" y="2499"/>
                </a:cubicBezTo>
                <a:cubicBezTo>
                  <a:pt x="3605" y="2499"/>
                  <a:pt x="3730" y="2445"/>
                  <a:pt x="3855" y="2356"/>
                </a:cubicBezTo>
                <a:cubicBezTo>
                  <a:pt x="3926" y="2445"/>
                  <a:pt x="3980" y="2517"/>
                  <a:pt x="4033" y="2606"/>
                </a:cubicBezTo>
                <a:cubicBezTo>
                  <a:pt x="3605" y="3587"/>
                  <a:pt x="3516" y="4533"/>
                  <a:pt x="3569" y="5407"/>
                </a:cubicBezTo>
                <a:cubicBezTo>
                  <a:pt x="3551" y="5389"/>
                  <a:pt x="3551" y="5389"/>
                  <a:pt x="3516" y="5389"/>
                </a:cubicBezTo>
                <a:cubicBezTo>
                  <a:pt x="3427" y="5336"/>
                  <a:pt x="3337" y="5282"/>
                  <a:pt x="3248" y="5247"/>
                </a:cubicBezTo>
                <a:cubicBezTo>
                  <a:pt x="3266" y="5157"/>
                  <a:pt x="3266" y="5104"/>
                  <a:pt x="3266" y="5032"/>
                </a:cubicBezTo>
                <a:cubicBezTo>
                  <a:pt x="3266" y="4247"/>
                  <a:pt x="2641" y="3623"/>
                  <a:pt x="1874" y="3623"/>
                </a:cubicBezTo>
                <a:cubicBezTo>
                  <a:pt x="1838" y="3625"/>
                  <a:pt x="1800" y="3626"/>
                  <a:pt x="1762" y="3626"/>
                </a:cubicBezTo>
                <a:cubicBezTo>
                  <a:pt x="1031" y="3626"/>
                  <a:pt x="1" y="3320"/>
                  <a:pt x="1" y="3320"/>
                </a:cubicBezTo>
                <a:lnTo>
                  <a:pt x="1" y="3320"/>
                </a:lnTo>
                <a:cubicBezTo>
                  <a:pt x="1" y="4551"/>
                  <a:pt x="126" y="5639"/>
                  <a:pt x="1214" y="6246"/>
                </a:cubicBezTo>
                <a:cubicBezTo>
                  <a:pt x="1410" y="6371"/>
                  <a:pt x="1642" y="6424"/>
                  <a:pt x="1892" y="6424"/>
                </a:cubicBezTo>
                <a:cubicBezTo>
                  <a:pt x="2410" y="6424"/>
                  <a:pt x="2838" y="6157"/>
                  <a:pt x="3088" y="5764"/>
                </a:cubicBezTo>
                <a:cubicBezTo>
                  <a:pt x="3159" y="5800"/>
                  <a:pt x="3248" y="5835"/>
                  <a:pt x="3302" y="5871"/>
                </a:cubicBezTo>
                <a:cubicBezTo>
                  <a:pt x="3409" y="5925"/>
                  <a:pt x="3534" y="5978"/>
                  <a:pt x="3658" y="6032"/>
                </a:cubicBezTo>
                <a:cubicBezTo>
                  <a:pt x="3712" y="6424"/>
                  <a:pt x="3783" y="6799"/>
                  <a:pt x="3819" y="7156"/>
                </a:cubicBezTo>
                <a:cubicBezTo>
                  <a:pt x="3962" y="7923"/>
                  <a:pt x="4087" y="8655"/>
                  <a:pt x="4015" y="9333"/>
                </a:cubicBezTo>
                <a:cubicBezTo>
                  <a:pt x="3766" y="9440"/>
                  <a:pt x="3534" y="9582"/>
                  <a:pt x="3337" y="9779"/>
                </a:cubicBezTo>
                <a:cubicBezTo>
                  <a:pt x="3070" y="9654"/>
                  <a:pt x="2784" y="9582"/>
                  <a:pt x="2481" y="9582"/>
                </a:cubicBezTo>
                <a:cubicBezTo>
                  <a:pt x="1714" y="9582"/>
                  <a:pt x="1053" y="10011"/>
                  <a:pt x="714" y="10653"/>
                </a:cubicBezTo>
                <a:lnTo>
                  <a:pt x="7620" y="10653"/>
                </a:lnTo>
                <a:cubicBezTo>
                  <a:pt x="7298" y="10135"/>
                  <a:pt x="6745" y="9779"/>
                  <a:pt x="6103" y="9725"/>
                </a:cubicBezTo>
                <a:cubicBezTo>
                  <a:pt x="5728" y="9404"/>
                  <a:pt x="5264" y="9190"/>
                  <a:pt x="4747" y="9190"/>
                </a:cubicBezTo>
                <a:cubicBezTo>
                  <a:pt x="4676" y="9190"/>
                  <a:pt x="4604" y="9190"/>
                  <a:pt x="4533" y="9208"/>
                </a:cubicBezTo>
                <a:cubicBezTo>
                  <a:pt x="4586" y="8530"/>
                  <a:pt x="4479" y="7852"/>
                  <a:pt x="4337" y="7156"/>
                </a:cubicBezTo>
                <a:cubicBezTo>
                  <a:pt x="4390" y="7067"/>
                  <a:pt x="4479" y="6977"/>
                  <a:pt x="4604" y="6888"/>
                </a:cubicBezTo>
                <a:cubicBezTo>
                  <a:pt x="4818" y="7370"/>
                  <a:pt x="5300" y="7727"/>
                  <a:pt x="5871" y="7727"/>
                </a:cubicBezTo>
                <a:cubicBezTo>
                  <a:pt x="6121" y="7727"/>
                  <a:pt x="6371" y="7655"/>
                  <a:pt x="6567" y="7530"/>
                </a:cubicBezTo>
                <a:cubicBezTo>
                  <a:pt x="7637" y="6959"/>
                  <a:pt x="7780" y="5853"/>
                  <a:pt x="7780" y="4622"/>
                </a:cubicBezTo>
                <a:lnTo>
                  <a:pt x="7780" y="4622"/>
                </a:lnTo>
                <a:cubicBezTo>
                  <a:pt x="7780" y="4622"/>
                  <a:pt x="6739" y="4910"/>
                  <a:pt x="6008" y="4910"/>
                </a:cubicBezTo>
                <a:cubicBezTo>
                  <a:pt x="5967" y="4910"/>
                  <a:pt x="5927" y="4909"/>
                  <a:pt x="5889" y="4908"/>
                </a:cubicBezTo>
                <a:cubicBezTo>
                  <a:pt x="5122" y="4908"/>
                  <a:pt x="4497" y="5532"/>
                  <a:pt x="4497" y="6317"/>
                </a:cubicBezTo>
                <a:lnTo>
                  <a:pt x="4497" y="6335"/>
                </a:lnTo>
                <a:cubicBezTo>
                  <a:pt x="4408" y="6388"/>
                  <a:pt x="4337" y="6424"/>
                  <a:pt x="4247" y="6496"/>
                </a:cubicBezTo>
                <a:cubicBezTo>
                  <a:pt x="4087" y="5514"/>
                  <a:pt x="3998" y="4497"/>
                  <a:pt x="4319" y="3391"/>
                </a:cubicBezTo>
                <a:cubicBezTo>
                  <a:pt x="4444" y="3337"/>
                  <a:pt x="4604" y="3302"/>
                  <a:pt x="4765" y="3302"/>
                </a:cubicBezTo>
                <a:cubicBezTo>
                  <a:pt x="4765" y="3480"/>
                  <a:pt x="4872" y="3659"/>
                  <a:pt x="5015" y="3766"/>
                </a:cubicBezTo>
                <a:cubicBezTo>
                  <a:pt x="5122" y="3855"/>
                  <a:pt x="5246" y="3891"/>
                  <a:pt x="5354" y="3908"/>
                </a:cubicBezTo>
                <a:cubicBezTo>
                  <a:pt x="5410" y="3917"/>
                  <a:pt x="5464" y="3921"/>
                  <a:pt x="5517" y="3921"/>
                </a:cubicBezTo>
                <a:cubicBezTo>
                  <a:pt x="6030" y="3921"/>
                  <a:pt x="6370" y="3542"/>
                  <a:pt x="6710" y="3105"/>
                </a:cubicBezTo>
                <a:cubicBezTo>
                  <a:pt x="6710" y="3105"/>
                  <a:pt x="6156" y="2873"/>
                  <a:pt x="5853" y="2659"/>
                </a:cubicBezTo>
                <a:cubicBezTo>
                  <a:pt x="5729" y="2558"/>
                  <a:pt x="5584" y="2511"/>
                  <a:pt x="5439" y="2511"/>
                </a:cubicBezTo>
                <a:cubicBezTo>
                  <a:pt x="5253" y="2511"/>
                  <a:pt x="5066" y="2590"/>
                  <a:pt x="4925" y="2731"/>
                </a:cubicBezTo>
                <a:cubicBezTo>
                  <a:pt x="4800" y="2731"/>
                  <a:pt x="4640" y="2749"/>
                  <a:pt x="4515" y="2766"/>
                </a:cubicBezTo>
                <a:cubicBezTo>
                  <a:pt x="4676" y="2392"/>
                  <a:pt x="4890" y="2017"/>
                  <a:pt x="5157" y="1607"/>
                </a:cubicBezTo>
                <a:cubicBezTo>
                  <a:pt x="5211" y="1625"/>
                  <a:pt x="5246" y="1625"/>
                  <a:pt x="5300" y="1625"/>
                </a:cubicBezTo>
                <a:cubicBezTo>
                  <a:pt x="5693" y="1625"/>
                  <a:pt x="5996" y="1303"/>
                  <a:pt x="5996" y="929"/>
                </a:cubicBezTo>
                <a:cubicBezTo>
                  <a:pt x="5996" y="590"/>
                  <a:pt x="6156" y="1"/>
                  <a:pt x="615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5" name="Google Shape;1089;p38">
            <a:extLst>
              <a:ext uri="{FF2B5EF4-FFF2-40B4-BE49-F238E27FC236}">
                <a16:creationId xmlns:a16="http://schemas.microsoft.com/office/drawing/2014/main" id="{F22B4276-48DF-47E9-AA0D-C6D725DC26F9}"/>
              </a:ext>
            </a:extLst>
          </p:cNvPr>
          <p:cNvGrpSpPr/>
          <p:nvPr/>
        </p:nvGrpSpPr>
        <p:grpSpPr>
          <a:xfrm>
            <a:off x="7062980" y="4780478"/>
            <a:ext cx="552596" cy="674409"/>
            <a:chOff x="238550" y="1487175"/>
            <a:chExt cx="418000" cy="494725"/>
          </a:xfrm>
        </p:grpSpPr>
        <p:sp>
          <p:nvSpPr>
            <p:cNvPr id="236" name="Google Shape;1090;p38">
              <a:extLst>
                <a:ext uri="{FF2B5EF4-FFF2-40B4-BE49-F238E27FC236}">
                  <a16:creationId xmlns:a16="http://schemas.microsoft.com/office/drawing/2014/main" id="{0227549D-5750-4A00-9D7B-39CC4CA7D44F}"/>
                </a:ext>
              </a:extLst>
            </p:cNvPr>
            <p:cNvSpPr/>
            <p:nvPr/>
          </p:nvSpPr>
          <p:spPr>
            <a:xfrm>
              <a:off x="238550" y="1487175"/>
              <a:ext cx="184700" cy="358675"/>
            </a:xfrm>
            <a:custGeom>
              <a:avLst/>
              <a:gdLst/>
              <a:ahLst/>
              <a:cxnLst/>
              <a:rect l="l" t="t" r="r" b="b"/>
              <a:pathLst>
                <a:path w="7388" h="14347" extrusionOk="0">
                  <a:moveTo>
                    <a:pt x="1" y="1"/>
                  </a:moveTo>
                  <a:close/>
                  <a:moveTo>
                    <a:pt x="4997" y="13543"/>
                  </a:moveTo>
                  <a:lnTo>
                    <a:pt x="4997" y="14346"/>
                  </a:lnTo>
                  <a:lnTo>
                    <a:pt x="7388" y="14346"/>
                  </a:lnTo>
                  <a:lnTo>
                    <a:pt x="7388" y="135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091;p38">
              <a:extLst>
                <a:ext uri="{FF2B5EF4-FFF2-40B4-BE49-F238E27FC236}">
                  <a16:creationId xmlns:a16="http://schemas.microsoft.com/office/drawing/2014/main" id="{62E9EF4E-1F33-4AEF-BFA2-D0D4027C5CD4}"/>
                </a:ext>
              </a:extLst>
            </p:cNvPr>
            <p:cNvSpPr/>
            <p:nvPr/>
          </p:nvSpPr>
          <p:spPr>
            <a:xfrm>
              <a:off x="596300" y="1825750"/>
              <a:ext cx="60250" cy="20100"/>
            </a:xfrm>
            <a:custGeom>
              <a:avLst/>
              <a:gdLst/>
              <a:ahLst/>
              <a:cxnLst/>
              <a:rect l="l" t="t" r="r" b="b"/>
              <a:pathLst>
                <a:path w="2410" h="804" extrusionOk="0">
                  <a:moveTo>
                    <a:pt x="1" y="0"/>
                  </a:moveTo>
                  <a:lnTo>
                    <a:pt x="1" y="803"/>
                  </a:lnTo>
                  <a:lnTo>
                    <a:pt x="2409" y="803"/>
                  </a:lnTo>
                  <a:lnTo>
                    <a:pt x="240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092;p38">
              <a:extLst>
                <a:ext uri="{FF2B5EF4-FFF2-40B4-BE49-F238E27FC236}">
                  <a16:creationId xmlns:a16="http://schemas.microsoft.com/office/drawing/2014/main" id="{1FF40543-F901-4398-9384-E195E4D7FA72}"/>
                </a:ext>
              </a:extLst>
            </p:cNvPr>
            <p:cNvSpPr/>
            <p:nvPr/>
          </p:nvSpPr>
          <p:spPr>
            <a:xfrm>
              <a:off x="436600" y="1762400"/>
              <a:ext cx="146800" cy="146350"/>
            </a:xfrm>
            <a:custGeom>
              <a:avLst/>
              <a:gdLst/>
              <a:ahLst/>
              <a:cxnLst/>
              <a:rect l="l" t="t" r="r" b="b"/>
              <a:pathLst>
                <a:path w="5872" h="5854" extrusionOk="0">
                  <a:moveTo>
                    <a:pt x="2927" y="1"/>
                  </a:moveTo>
                  <a:cubicBezTo>
                    <a:pt x="1321" y="1"/>
                    <a:pt x="1" y="1321"/>
                    <a:pt x="1" y="2927"/>
                  </a:cubicBezTo>
                  <a:cubicBezTo>
                    <a:pt x="1" y="4551"/>
                    <a:pt x="1321" y="5853"/>
                    <a:pt x="2927" y="5853"/>
                  </a:cubicBezTo>
                  <a:cubicBezTo>
                    <a:pt x="4551" y="5853"/>
                    <a:pt x="5871" y="4551"/>
                    <a:pt x="5871" y="2927"/>
                  </a:cubicBezTo>
                  <a:cubicBezTo>
                    <a:pt x="5871" y="1321"/>
                    <a:pt x="4551" y="1"/>
                    <a:pt x="292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1093;p38">
              <a:extLst>
                <a:ext uri="{FF2B5EF4-FFF2-40B4-BE49-F238E27FC236}">
                  <a16:creationId xmlns:a16="http://schemas.microsoft.com/office/drawing/2014/main" id="{75B07D02-FB6D-42AB-8183-A1BC87F89FD1}"/>
                </a:ext>
              </a:extLst>
            </p:cNvPr>
            <p:cNvSpPr/>
            <p:nvPr/>
          </p:nvSpPr>
          <p:spPr>
            <a:xfrm>
              <a:off x="499950" y="1922100"/>
              <a:ext cx="20100" cy="59800"/>
            </a:xfrm>
            <a:custGeom>
              <a:avLst/>
              <a:gdLst/>
              <a:ahLst/>
              <a:cxnLst/>
              <a:rect l="l" t="t" r="r" b="b"/>
              <a:pathLst>
                <a:path w="804" h="2392" extrusionOk="0">
                  <a:moveTo>
                    <a:pt x="1" y="0"/>
                  </a:moveTo>
                  <a:lnTo>
                    <a:pt x="1" y="2391"/>
                  </a:lnTo>
                  <a:lnTo>
                    <a:pt x="804" y="2391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1094;p38">
              <a:extLst>
                <a:ext uri="{FF2B5EF4-FFF2-40B4-BE49-F238E27FC236}">
                  <a16:creationId xmlns:a16="http://schemas.microsoft.com/office/drawing/2014/main" id="{31A1A919-B15D-45AC-8E76-F6B50DB19C77}"/>
                </a:ext>
              </a:extLst>
            </p:cNvPr>
            <p:cNvSpPr/>
            <p:nvPr/>
          </p:nvSpPr>
          <p:spPr>
            <a:xfrm>
              <a:off x="499950" y="1689250"/>
              <a:ext cx="20100" cy="59800"/>
            </a:xfrm>
            <a:custGeom>
              <a:avLst/>
              <a:gdLst/>
              <a:ahLst/>
              <a:cxnLst/>
              <a:rect l="l" t="t" r="r" b="b"/>
              <a:pathLst>
                <a:path w="804" h="2392" extrusionOk="0">
                  <a:moveTo>
                    <a:pt x="1" y="1"/>
                  </a:moveTo>
                  <a:lnTo>
                    <a:pt x="1" y="2391"/>
                  </a:lnTo>
                  <a:lnTo>
                    <a:pt x="804" y="2391"/>
                  </a:lnTo>
                  <a:lnTo>
                    <a:pt x="80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1095;p38">
              <a:extLst>
                <a:ext uri="{FF2B5EF4-FFF2-40B4-BE49-F238E27FC236}">
                  <a16:creationId xmlns:a16="http://schemas.microsoft.com/office/drawing/2014/main" id="{377E7BB1-F76D-4F74-9D13-445A8345A6F4}"/>
                </a:ext>
              </a:extLst>
            </p:cNvPr>
            <p:cNvSpPr/>
            <p:nvPr/>
          </p:nvSpPr>
          <p:spPr>
            <a:xfrm>
              <a:off x="399150" y="188952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1695" y="1"/>
                  </a:moveTo>
                  <a:lnTo>
                    <a:pt x="0" y="1696"/>
                  </a:lnTo>
                  <a:lnTo>
                    <a:pt x="571" y="2267"/>
                  </a:lnTo>
                  <a:lnTo>
                    <a:pt x="2266" y="572"/>
                  </a:lnTo>
                  <a:lnTo>
                    <a:pt x="169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096;p38">
              <a:extLst>
                <a:ext uri="{FF2B5EF4-FFF2-40B4-BE49-F238E27FC236}">
                  <a16:creationId xmlns:a16="http://schemas.microsoft.com/office/drawing/2014/main" id="{AFBBA032-5873-4149-83CA-F4B6D962C331}"/>
                </a:ext>
              </a:extLst>
            </p:cNvPr>
            <p:cNvSpPr/>
            <p:nvPr/>
          </p:nvSpPr>
          <p:spPr>
            <a:xfrm>
              <a:off x="564175" y="172537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1696" y="1"/>
                  </a:moveTo>
                  <a:lnTo>
                    <a:pt x="1" y="1696"/>
                  </a:lnTo>
                  <a:lnTo>
                    <a:pt x="572" y="2267"/>
                  </a:lnTo>
                  <a:lnTo>
                    <a:pt x="2267" y="572"/>
                  </a:lnTo>
                  <a:lnTo>
                    <a:pt x="169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097;p38">
              <a:extLst>
                <a:ext uri="{FF2B5EF4-FFF2-40B4-BE49-F238E27FC236}">
                  <a16:creationId xmlns:a16="http://schemas.microsoft.com/office/drawing/2014/main" id="{30C5189D-0816-4F0D-921A-C1A7A4CFF52C}"/>
                </a:ext>
              </a:extLst>
            </p:cNvPr>
            <p:cNvSpPr/>
            <p:nvPr/>
          </p:nvSpPr>
          <p:spPr>
            <a:xfrm>
              <a:off x="399600" y="172492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571" y="1"/>
                  </a:moveTo>
                  <a:lnTo>
                    <a:pt x="0" y="572"/>
                  </a:lnTo>
                  <a:lnTo>
                    <a:pt x="1695" y="2267"/>
                  </a:lnTo>
                  <a:lnTo>
                    <a:pt x="2266" y="1696"/>
                  </a:lnTo>
                  <a:lnTo>
                    <a:pt x="57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1098;p38">
              <a:extLst>
                <a:ext uri="{FF2B5EF4-FFF2-40B4-BE49-F238E27FC236}">
                  <a16:creationId xmlns:a16="http://schemas.microsoft.com/office/drawing/2014/main" id="{04CCCCBD-BE8F-47AB-BAC2-ED883EAE766C}"/>
                </a:ext>
              </a:extLst>
            </p:cNvPr>
            <p:cNvSpPr/>
            <p:nvPr/>
          </p:nvSpPr>
          <p:spPr>
            <a:xfrm>
              <a:off x="564175" y="1889975"/>
              <a:ext cx="56250" cy="56675"/>
            </a:xfrm>
            <a:custGeom>
              <a:avLst/>
              <a:gdLst/>
              <a:ahLst/>
              <a:cxnLst/>
              <a:rect l="l" t="t" r="r" b="b"/>
              <a:pathLst>
                <a:path w="2250" h="2267" extrusionOk="0">
                  <a:moveTo>
                    <a:pt x="554" y="1"/>
                  </a:moveTo>
                  <a:lnTo>
                    <a:pt x="1" y="572"/>
                  </a:lnTo>
                  <a:lnTo>
                    <a:pt x="1696" y="2267"/>
                  </a:lnTo>
                  <a:lnTo>
                    <a:pt x="2249" y="1696"/>
                  </a:lnTo>
                  <a:lnTo>
                    <a:pt x="55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5" name="Google Shape;1099;p38">
            <a:extLst>
              <a:ext uri="{FF2B5EF4-FFF2-40B4-BE49-F238E27FC236}">
                <a16:creationId xmlns:a16="http://schemas.microsoft.com/office/drawing/2014/main" id="{2DF9056D-1BE0-4F4E-977B-F41F25D1CD18}"/>
              </a:ext>
            </a:extLst>
          </p:cNvPr>
          <p:cNvSpPr/>
          <p:nvPr/>
        </p:nvSpPr>
        <p:spPr>
          <a:xfrm>
            <a:off x="7732374" y="5181214"/>
            <a:ext cx="374490" cy="217396"/>
          </a:xfrm>
          <a:custGeom>
            <a:avLst/>
            <a:gdLst/>
            <a:ahLst/>
            <a:cxnLst/>
            <a:rect l="l" t="t" r="r" b="b"/>
            <a:pathLst>
              <a:path w="11331" h="6379" extrusionOk="0">
                <a:moveTo>
                  <a:pt x="4807" y="0"/>
                </a:moveTo>
                <a:cubicBezTo>
                  <a:pt x="4627" y="0"/>
                  <a:pt x="4445" y="20"/>
                  <a:pt x="4265" y="62"/>
                </a:cubicBezTo>
                <a:cubicBezTo>
                  <a:pt x="3212" y="330"/>
                  <a:pt x="2445" y="1276"/>
                  <a:pt x="2445" y="2382"/>
                </a:cubicBezTo>
                <a:lnTo>
                  <a:pt x="2445" y="2418"/>
                </a:lnTo>
                <a:cubicBezTo>
                  <a:pt x="2335" y="2399"/>
                  <a:pt x="2226" y="2390"/>
                  <a:pt x="2117" y="2390"/>
                </a:cubicBezTo>
                <a:cubicBezTo>
                  <a:pt x="1500" y="2390"/>
                  <a:pt x="912" y="2684"/>
                  <a:pt x="518" y="3185"/>
                </a:cubicBezTo>
                <a:cubicBezTo>
                  <a:pt x="72" y="3774"/>
                  <a:pt x="0" y="4559"/>
                  <a:pt x="321" y="5237"/>
                </a:cubicBezTo>
                <a:cubicBezTo>
                  <a:pt x="625" y="5897"/>
                  <a:pt x="1285" y="6325"/>
                  <a:pt x="2017" y="6379"/>
                </a:cubicBezTo>
                <a:lnTo>
                  <a:pt x="9742" y="6379"/>
                </a:lnTo>
                <a:cubicBezTo>
                  <a:pt x="10617" y="6379"/>
                  <a:pt x="11330" y="5665"/>
                  <a:pt x="11330" y="4791"/>
                </a:cubicBezTo>
                <a:cubicBezTo>
                  <a:pt x="11330" y="3916"/>
                  <a:pt x="10617" y="3185"/>
                  <a:pt x="9742" y="3185"/>
                </a:cubicBezTo>
                <a:lnTo>
                  <a:pt x="9618" y="3185"/>
                </a:lnTo>
                <a:cubicBezTo>
                  <a:pt x="9618" y="2525"/>
                  <a:pt x="9296" y="1918"/>
                  <a:pt x="8779" y="1561"/>
                </a:cubicBezTo>
                <a:cubicBezTo>
                  <a:pt x="8435" y="1320"/>
                  <a:pt x="8031" y="1197"/>
                  <a:pt x="7626" y="1197"/>
                </a:cubicBezTo>
                <a:cubicBezTo>
                  <a:pt x="7401" y="1197"/>
                  <a:pt x="7175" y="1235"/>
                  <a:pt x="6959" y="1311"/>
                </a:cubicBezTo>
                <a:cubicBezTo>
                  <a:pt x="6543" y="495"/>
                  <a:pt x="5696" y="0"/>
                  <a:pt x="480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1100;p38">
            <a:extLst>
              <a:ext uri="{FF2B5EF4-FFF2-40B4-BE49-F238E27FC236}">
                <a16:creationId xmlns:a16="http://schemas.microsoft.com/office/drawing/2014/main" id="{51197030-1CB1-4326-96AD-2F5B820C54FB}"/>
              </a:ext>
            </a:extLst>
          </p:cNvPr>
          <p:cNvSpPr/>
          <p:nvPr/>
        </p:nvSpPr>
        <p:spPr>
          <a:xfrm>
            <a:off x="8223836" y="5091980"/>
            <a:ext cx="352082" cy="376448"/>
          </a:xfrm>
          <a:custGeom>
            <a:avLst/>
            <a:gdLst/>
            <a:ahLst/>
            <a:cxnLst/>
            <a:rect l="l" t="t" r="r" b="b"/>
            <a:pathLst>
              <a:path w="10653" h="11046" extrusionOk="0">
                <a:moveTo>
                  <a:pt x="5336" y="1"/>
                </a:moveTo>
                <a:cubicBezTo>
                  <a:pt x="5193" y="1"/>
                  <a:pt x="5068" y="126"/>
                  <a:pt x="5068" y="268"/>
                </a:cubicBezTo>
                <a:lnTo>
                  <a:pt x="5068" y="607"/>
                </a:lnTo>
                <a:cubicBezTo>
                  <a:pt x="2249" y="732"/>
                  <a:pt x="1" y="2838"/>
                  <a:pt x="1" y="5389"/>
                </a:cubicBezTo>
                <a:cubicBezTo>
                  <a:pt x="1" y="5479"/>
                  <a:pt x="54" y="5532"/>
                  <a:pt x="143" y="5532"/>
                </a:cubicBezTo>
                <a:cubicBezTo>
                  <a:pt x="215" y="5532"/>
                  <a:pt x="268" y="5479"/>
                  <a:pt x="268" y="5389"/>
                </a:cubicBezTo>
                <a:cubicBezTo>
                  <a:pt x="268" y="4604"/>
                  <a:pt x="1000" y="3962"/>
                  <a:pt x="1874" y="3962"/>
                </a:cubicBezTo>
                <a:cubicBezTo>
                  <a:pt x="2748" y="3962"/>
                  <a:pt x="3462" y="4604"/>
                  <a:pt x="3462" y="5389"/>
                </a:cubicBezTo>
                <a:cubicBezTo>
                  <a:pt x="3462" y="5479"/>
                  <a:pt x="3516" y="5532"/>
                  <a:pt x="3605" y="5532"/>
                </a:cubicBezTo>
                <a:cubicBezTo>
                  <a:pt x="3676" y="5532"/>
                  <a:pt x="3730" y="5479"/>
                  <a:pt x="3730" y="5389"/>
                </a:cubicBezTo>
                <a:cubicBezTo>
                  <a:pt x="3730" y="4693"/>
                  <a:pt x="4301" y="4105"/>
                  <a:pt x="5068" y="3998"/>
                </a:cubicBezTo>
                <a:lnTo>
                  <a:pt x="5068" y="9386"/>
                </a:lnTo>
                <a:lnTo>
                  <a:pt x="4925" y="9386"/>
                </a:lnTo>
                <a:lnTo>
                  <a:pt x="4925" y="9993"/>
                </a:lnTo>
                <a:cubicBezTo>
                  <a:pt x="4925" y="10135"/>
                  <a:pt x="4818" y="10260"/>
                  <a:pt x="4658" y="10260"/>
                </a:cubicBezTo>
                <a:cubicBezTo>
                  <a:pt x="4515" y="10260"/>
                  <a:pt x="4390" y="10135"/>
                  <a:pt x="4390" y="9993"/>
                </a:cubicBezTo>
                <a:cubicBezTo>
                  <a:pt x="4390" y="9761"/>
                  <a:pt x="4229" y="9582"/>
                  <a:pt x="3997" y="9582"/>
                </a:cubicBezTo>
                <a:cubicBezTo>
                  <a:pt x="3765" y="9582"/>
                  <a:pt x="3605" y="9761"/>
                  <a:pt x="3605" y="9993"/>
                </a:cubicBezTo>
                <a:cubicBezTo>
                  <a:pt x="3605" y="10581"/>
                  <a:pt x="4087" y="11045"/>
                  <a:pt x="4658" y="11045"/>
                </a:cubicBezTo>
                <a:cubicBezTo>
                  <a:pt x="5246" y="11045"/>
                  <a:pt x="5728" y="10581"/>
                  <a:pt x="5728" y="9993"/>
                </a:cubicBezTo>
                <a:lnTo>
                  <a:pt x="5728" y="9386"/>
                </a:lnTo>
                <a:lnTo>
                  <a:pt x="5585" y="9386"/>
                </a:lnTo>
                <a:lnTo>
                  <a:pt x="5585" y="3998"/>
                </a:lnTo>
                <a:cubicBezTo>
                  <a:pt x="6353" y="4105"/>
                  <a:pt x="6924" y="4693"/>
                  <a:pt x="6924" y="5389"/>
                </a:cubicBezTo>
                <a:cubicBezTo>
                  <a:pt x="6924" y="5479"/>
                  <a:pt x="6977" y="5532"/>
                  <a:pt x="7066" y="5532"/>
                </a:cubicBezTo>
                <a:cubicBezTo>
                  <a:pt x="7138" y="5532"/>
                  <a:pt x="7191" y="5479"/>
                  <a:pt x="7191" y="5389"/>
                </a:cubicBezTo>
                <a:cubicBezTo>
                  <a:pt x="7191" y="4604"/>
                  <a:pt x="7923" y="3962"/>
                  <a:pt x="8797" y="3962"/>
                </a:cubicBezTo>
                <a:cubicBezTo>
                  <a:pt x="9671" y="3962"/>
                  <a:pt x="10385" y="4604"/>
                  <a:pt x="10385" y="5389"/>
                </a:cubicBezTo>
                <a:cubicBezTo>
                  <a:pt x="10385" y="5479"/>
                  <a:pt x="10439" y="5532"/>
                  <a:pt x="10528" y="5532"/>
                </a:cubicBezTo>
                <a:cubicBezTo>
                  <a:pt x="10599" y="5532"/>
                  <a:pt x="10653" y="5479"/>
                  <a:pt x="10653" y="5389"/>
                </a:cubicBezTo>
                <a:cubicBezTo>
                  <a:pt x="10653" y="2838"/>
                  <a:pt x="8422" y="732"/>
                  <a:pt x="5585" y="607"/>
                </a:cubicBezTo>
                <a:lnTo>
                  <a:pt x="5585" y="268"/>
                </a:lnTo>
                <a:cubicBezTo>
                  <a:pt x="5585" y="126"/>
                  <a:pt x="5478" y="1"/>
                  <a:pt x="533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7" name="Google Shape;1101;p38">
            <a:extLst>
              <a:ext uri="{FF2B5EF4-FFF2-40B4-BE49-F238E27FC236}">
                <a16:creationId xmlns:a16="http://schemas.microsoft.com/office/drawing/2014/main" id="{EC142F2E-01D5-485A-9A77-A605871DA4B8}"/>
              </a:ext>
            </a:extLst>
          </p:cNvPr>
          <p:cNvGrpSpPr/>
          <p:nvPr/>
        </p:nvGrpSpPr>
        <p:grpSpPr>
          <a:xfrm>
            <a:off x="8815358" y="5107237"/>
            <a:ext cx="364707" cy="363804"/>
            <a:chOff x="6010925" y="3998175"/>
            <a:chExt cx="275875" cy="266875"/>
          </a:xfrm>
        </p:grpSpPr>
        <p:sp>
          <p:nvSpPr>
            <p:cNvPr id="248" name="Google Shape;1102;p38">
              <a:extLst>
                <a:ext uri="{FF2B5EF4-FFF2-40B4-BE49-F238E27FC236}">
                  <a16:creationId xmlns:a16="http://schemas.microsoft.com/office/drawing/2014/main" id="{F0AFF64B-9DAF-40C7-9CAD-315B767BF7BD}"/>
                </a:ext>
              </a:extLst>
            </p:cNvPr>
            <p:cNvSpPr/>
            <p:nvPr/>
          </p:nvSpPr>
          <p:spPr>
            <a:xfrm>
              <a:off x="6222525" y="3998175"/>
              <a:ext cx="64275" cy="58575"/>
            </a:xfrm>
            <a:custGeom>
              <a:avLst/>
              <a:gdLst/>
              <a:ahLst/>
              <a:cxnLst/>
              <a:rect l="l" t="t" r="r" b="b"/>
              <a:pathLst>
                <a:path w="2571" h="2343" extrusionOk="0">
                  <a:moveTo>
                    <a:pt x="2029" y="1"/>
                  </a:moveTo>
                  <a:cubicBezTo>
                    <a:pt x="1562" y="1"/>
                    <a:pt x="729" y="167"/>
                    <a:pt x="1" y="362"/>
                  </a:cubicBezTo>
                  <a:cubicBezTo>
                    <a:pt x="358" y="576"/>
                    <a:pt x="733" y="862"/>
                    <a:pt x="1089" y="1219"/>
                  </a:cubicBezTo>
                  <a:cubicBezTo>
                    <a:pt x="1464" y="1594"/>
                    <a:pt x="1750" y="1968"/>
                    <a:pt x="1964" y="2343"/>
                  </a:cubicBezTo>
                  <a:cubicBezTo>
                    <a:pt x="2231" y="1308"/>
                    <a:pt x="2570" y="255"/>
                    <a:pt x="2374" y="77"/>
                  </a:cubicBezTo>
                  <a:cubicBezTo>
                    <a:pt x="2326" y="24"/>
                    <a:pt x="2203" y="1"/>
                    <a:pt x="20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103;p38">
              <a:extLst>
                <a:ext uri="{FF2B5EF4-FFF2-40B4-BE49-F238E27FC236}">
                  <a16:creationId xmlns:a16="http://schemas.microsoft.com/office/drawing/2014/main" id="{9830F2A9-54E1-4E61-9F9B-CEFD0FA89C59}"/>
                </a:ext>
              </a:extLst>
            </p:cNvPr>
            <p:cNvSpPr/>
            <p:nvPr/>
          </p:nvSpPr>
          <p:spPr>
            <a:xfrm>
              <a:off x="6010925" y="4089600"/>
              <a:ext cx="85400" cy="77650"/>
            </a:xfrm>
            <a:custGeom>
              <a:avLst/>
              <a:gdLst/>
              <a:ahLst/>
              <a:cxnLst/>
              <a:rect l="l" t="t" r="r" b="b"/>
              <a:pathLst>
                <a:path w="3416" h="3106" extrusionOk="0">
                  <a:moveTo>
                    <a:pt x="2802" y="0"/>
                  </a:moveTo>
                  <a:cubicBezTo>
                    <a:pt x="2669" y="0"/>
                    <a:pt x="2534" y="44"/>
                    <a:pt x="2434" y="131"/>
                  </a:cubicBezTo>
                  <a:lnTo>
                    <a:pt x="329" y="2254"/>
                  </a:lnTo>
                  <a:cubicBezTo>
                    <a:pt x="0" y="2567"/>
                    <a:pt x="246" y="3106"/>
                    <a:pt x="663" y="3106"/>
                  </a:cubicBezTo>
                  <a:cubicBezTo>
                    <a:pt x="699" y="3106"/>
                    <a:pt x="737" y="3102"/>
                    <a:pt x="775" y="3093"/>
                  </a:cubicBezTo>
                  <a:lnTo>
                    <a:pt x="2541" y="2683"/>
                  </a:lnTo>
                  <a:cubicBezTo>
                    <a:pt x="2684" y="2022"/>
                    <a:pt x="2934" y="1130"/>
                    <a:pt x="3415" y="203"/>
                  </a:cubicBezTo>
                  <a:lnTo>
                    <a:pt x="2969" y="24"/>
                  </a:lnTo>
                  <a:cubicBezTo>
                    <a:pt x="2916" y="8"/>
                    <a:pt x="2859" y="0"/>
                    <a:pt x="28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104;p38">
              <a:extLst>
                <a:ext uri="{FF2B5EF4-FFF2-40B4-BE49-F238E27FC236}">
                  <a16:creationId xmlns:a16="http://schemas.microsoft.com/office/drawing/2014/main" id="{985907ED-C814-44C3-AD36-FAB48B21B7A3}"/>
                </a:ext>
              </a:extLst>
            </p:cNvPr>
            <p:cNvSpPr/>
            <p:nvPr/>
          </p:nvSpPr>
          <p:spPr>
            <a:xfrm>
              <a:off x="6111825" y="4181175"/>
              <a:ext cx="80400" cy="83875"/>
            </a:xfrm>
            <a:custGeom>
              <a:avLst/>
              <a:gdLst/>
              <a:ahLst/>
              <a:cxnLst/>
              <a:rect l="l" t="t" r="r" b="b"/>
              <a:pathLst>
                <a:path w="3216" h="3355" extrusionOk="0">
                  <a:moveTo>
                    <a:pt x="2912" y="1"/>
                  </a:moveTo>
                  <a:cubicBezTo>
                    <a:pt x="2020" y="483"/>
                    <a:pt x="1164" y="733"/>
                    <a:pt x="486" y="857"/>
                  </a:cubicBezTo>
                  <a:lnTo>
                    <a:pt x="75" y="2749"/>
                  </a:lnTo>
                  <a:cubicBezTo>
                    <a:pt x="0" y="3087"/>
                    <a:pt x="259" y="3355"/>
                    <a:pt x="544" y="3355"/>
                  </a:cubicBezTo>
                  <a:cubicBezTo>
                    <a:pt x="664" y="3355"/>
                    <a:pt x="790" y="3306"/>
                    <a:pt x="896" y="3195"/>
                  </a:cubicBezTo>
                  <a:lnTo>
                    <a:pt x="3019" y="1089"/>
                  </a:lnTo>
                  <a:cubicBezTo>
                    <a:pt x="3162" y="964"/>
                    <a:pt x="3216" y="750"/>
                    <a:pt x="3126" y="554"/>
                  </a:cubicBezTo>
                  <a:lnTo>
                    <a:pt x="291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1105;p38">
              <a:extLst>
                <a:ext uri="{FF2B5EF4-FFF2-40B4-BE49-F238E27FC236}">
                  <a16:creationId xmlns:a16="http://schemas.microsoft.com/office/drawing/2014/main" id="{FEA818B3-F806-496B-9F40-20644E37198C}"/>
                </a:ext>
              </a:extLst>
            </p:cNvPr>
            <p:cNvSpPr/>
            <p:nvPr/>
          </p:nvSpPr>
          <p:spPr>
            <a:xfrm>
              <a:off x="6086050" y="4013025"/>
              <a:ext cx="179325" cy="178900"/>
            </a:xfrm>
            <a:custGeom>
              <a:avLst/>
              <a:gdLst/>
              <a:ahLst/>
              <a:cxnLst/>
              <a:rect l="l" t="t" r="r" b="b"/>
              <a:pathLst>
                <a:path w="7173" h="7156" extrusionOk="0">
                  <a:moveTo>
                    <a:pt x="4844" y="1521"/>
                  </a:moveTo>
                  <a:cubicBezTo>
                    <a:pt x="5050" y="1521"/>
                    <a:pt x="5255" y="1597"/>
                    <a:pt x="5406" y="1749"/>
                  </a:cubicBezTo>
                  <a:cubicBezTo>
                    <a:pt x="5728" y="2070"/>
                    <a:pt x="5728" y="2570"/>
                    <a:pt x="5406" y="2873"/>
                  </a:cubicBezTo>
                  <a:cubicBezTo>
                    <a:pt x="5255" y="3025"/>
                    <a:pt x="5054" y="3100"/>
                    <a:pt x="4851" y="3100"/>
                  </a:cubicBezTo>
                  <a:cubicBezTo>
                    <a:pt x="4648" y="3100"/>
                    <a:pt x="4443" y="3025"/>
                    <a:pt x="4282" y="2873"/>
                  </a:cubicBezTo>
                  <a:cubicBezTo>
                    <a:pt x="3979" y="2570"/>
                    <a:pt x="3979" y="2070"/>
                    <a:pt x="4282" y="1749"/>
                  </a:cubicBezTo>
                  <a:cubicBezTo>
                    <a:pt x="4434" y="1597"/>
                    <a:pt x="4639" y="1521"/>
                    <a:pt x="4844" y="1521"/>
                  </a:cubicBezTo>
                  <a:close/>
                  <a:moveTo>
                    <a:pt x="4728" y="0"/>
                  </a:moveTo>
                  <a:cubicBezTo>
                    <a:pt x="3943" y="321"/>
                    <a:pt x="3051" y="875"/>
                    <a:pt x="2195" y="1731"/>
                  </a:cubicBezTo>
                  <a:cubicBezTo>
                    <a:pt x="607" y="3319"/>
                    <a:pt x="143" y="5246"/>
                    <a:pt x="0" y="6334"/>
                  </a:cubicBezTo>
                  <a:lnTo>
                    <a:pt x="839" y="7155"/>
                  </a:lnTo>
                  <a:cubicBezTo>
                    <a:pt x="1927" y="7012"/>
                    <a:pt x="3854" y="6566"/>
                    <a:pt x="5442" y="4978"/>
                  </a:cubicBezTo>
                  <a:cubicBezTo>
                    <a:pt x="6299" y="4122"/>
                    <a:pt x="6852" y="3248"/>
                    <a:pt x="7173" y="2445"/>
                  </a:cubicBezTo>
                  <a:cubicBezTo>
                    <a:pt x="6994" y="2017"/>
                    <a:pt x="6655" y="1499"/>
                    <a:pt x="6156" y="982"/>
                  </a:cubicBezTo>
                  <a:cubicBezTo>
                    <a:pt x="5674" y="518"/>
                    <a:pt x="5174" y="179"/>
                    <a:pt x="47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1106;p38">
              <a:extLst>
                <a:ext uri="{FF2B5EF4-FFF2-40B4-BE49-F238E27FC236}">
                  <a16:creationId xmlns:a16="http://schemas.microsoft.com/office/drawing/2014/main" id="{79542D12-0FBD-4C4A-A059-02740EA2422C}"/>
                </a:ext>
              </a:extLst>
            </p:cNvPr>
            <p:cNvSpPr/>
            <p:nvPr/>
          </p:nvSpPr>
          <p:spPr>
            <a:xfrm>
              <a:off x="6042775" y="4183750"/>
              <a:ext cx="57575" cy="47550"/>
            </a:xfrm>
            <a:custGeom>
              <a:avLst/>
              <a:gdLst/>
              <a:ahLst/>
              <a:cxnLst/>
              <a:rect l="l" t="t" r="r" b="b"/>
              <a:pathLst>
                <a:path w="2303" h="1902" extrusionOk="0">
                  <a:moveTo>
                    <a:pt x="1416" y="0"/>
                  </a:moveTo>
                  <a:cubicBezTo>
                    <a:pt x="1347" y="0"/>
                    <a:pt x="1253" y="55"/>
                    <a:pt x="1107" y="201"/>
                  </a:cubicBezTo>
                  <a:cubicBezTo>
                    <a:pt x="661" y="647"/>
                    <a:pt x="0" y="1629"/>
                    <a:pt x="197" y="1861"/>
                  </a:cubicBezTo>
                  <a:cubicBezTo>
                    <a:pt x="227" y="1889"/>
                    <a:pt x="270" y="1901"/>
                    <a:pt x="323" y="1901"/>
                  </a:cubicBezTo>
                  <a:cubicBezTo>
                    <a:pt x="676" y="1901"/>
                    <a:pt x="1468" y="1341"/>
                    <a:pt x="1856" y="969"/>
                  </a:cubicBezTo>
                  <a:cubicBezTo>
                    <a:pt x="2302" y="505"/>
                    <a:pt x="1927" y="540"/>
                    <a:pt x="1731" y="344"/>
                  </a:cubicBezTo>
                  <a:cubicBezTo>
                    <a:pt x="1590" y="203"/>
                    <a:pt x="1550" y="0"/>
                    <a:pt x="14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3" name="Google Shape;1107;p38">
            <a:extLst>
              <a:ext uri="{FF2B5EF4-FFF2-40B4-BE49-F238E27FC236}">
                <a16:creationId xmlns:a16="http://schemas.microsoft.com/office/drawing/2014/main" id="{11B3D899-5B2F-416F-9208-B3BE95EA0B48}"/>
              </a:ext>
            </a:extLst>
          </p:cNvPr>
          <p:cNvGrpSpPr/>
          <p:nvPr/>
        </p:nvGrpSpPr>
        <p:grpSpPr>
          <a:xfrm>
            <a:off x="9417554" y="5125862"/>
            <a:ext cx="352082" cy="308322"/>
            <a:chOff x="6866650" y="1038650"/>
            <a:chExt cx="266325" cy="226175"/>
          </a:xfrm>
        </p:grpSpPr>
        <p:sp>
          <p:nvSpPr>
            <p:cNvPr id="254" name="Google Shape;1108;p38">
              <a:extLst>
                <a:ext uri="{FF2B5EF4-FFF2-40B4-BE49-F238E27FC236}">
                  <a16:creationId xmlns:a16="http://schemas.microsoft.com/office/drawing/2014/main" id="{FD70A776-3B1B-4449-ACBB-F34E77DF6F3C}"/>
                </a:ext>
              </a:extLst>
            </p:cNvPr>
            <p:cNvSpPr/>
            <p:nvPr/>
          </p:nvSpPr>
          <p:spPr>
            <a:xfrm>
              <a:off x="6866650" y="1078350"/>
              <a:ext cx="39725" cy="186475"/>
            </a:xfrm>
            <a:custGeom>
              <a:avLst/>
              <a:gdLst/>
              <a:ahLst/>
              <a:cxnLst/>
              <a:rect l="l" t="t" r="r" b="b"/>
              <a:pathLst>
                <a:path w="1589" h="7459" extrusionOk="0">
                  <a:moveTo>
                    <a:pt x="536" y="1"/>
                  </a:moveTo>
                  <a:cubicBezTo>
                    <a:pt x="233" y="1"/>
                    <a:pt x="1" y="250"/>
                    <a:pt x="1" y="536"/>
                  </a:cubicBezTo>
                  <a:lnTo>
                    <a:pt x="1" y="6924"/>
                  </a:lnTo>
                  <a:cubicBezTo>
                    <a:pt x="1" y="7227"/>
                    <a:pt x="233" y="7459"/>
                    <a:pt x="536" y="7459"/>
                  </a:cubicBezTo>
                  <a:lnTo>
                    <a:pt x="1589" y="7459"/>
                  </a:lnTo>
                  <a:lnTo>
                    <a:pt x="158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109;p38">
              <a:extLst>
                <a:ext uri="{FF2B5EF4-FFF2-40B4-BE49-F238E27FC236}">
                  <a16:creationId xmlns:a16="http://schemas.microsoft.com/office/drawing/2014/main" id="{3CE14413-CB0F-42DA-934E-8FC27C217068}"/>
                </a:ext>
              </a:extLst>
            </p:cNvPr>
            <p:cNvSpPr/>
            <p:nvPr/>
          </p:nvSpPr>
          <p:spPr>
            <a:xfrm>
              <a:off x="7092800" y="1078350"/>
              <a:ext cx="40175" cy="186475"/>
            </a:xfrm>
            <a:custGeom>
              <a:avLst/>
              <a:gdLst/>
              <a:ahLst/>
              <a:cxnLst/>
              <a:rect l="l" t="t" r="r" b="b"/>
              <a:pathLst>
                <a:path w="1607" h="7459" extrusionOk="0">
                  <a:moveTo>
                    <a:pt x="1" y="1"/>
                  </a:moveTo>
                  <a:lnTo>
                    <a:pt x="1" y="7459"/>
                  </a:lnTo>
                  <a:lnTo>
                    <a:pt x="1072" y="7459"/>
                  </a:lnTo>
                  <a:cubicBezTo>
                    <a:pt x="1375" y="7459"/>
                    <a:pt x="1607" y="7227"/>
                    <a:pt x="1607" y="6924"/>
                  </a:cubicBezTo>
                  <a:lnTo>
                    <a:pt x="1607" y="536"/>
                  </a:lnTo>
                  <a:cubicBezTo>
                    <a:pt x="1607" y="250"/>
                    <a:pt x="1375" y="1"/>
                    <a:pt x="107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1110;p38">
              <a:extLst>
                <a:ext uri="{FF2B5EF4-FFF2-40B4-BE49-F238E27FC236}">
                  <a16:creationId xmlns:a16="http://schemas.microsoft.com/office/drawing/2014/main" id="{000735B1-7FE3-461D-973B-2A26676C4E6D}"/>
                </a:ext>
              </a:extLst>
            </p:cNvPr>
            <p:cNvSpPr/>
            <p:nvPr/>
          </p:nvSpPr>
          <p:spPr>
            <a:xfrm>
              <a:off x="6919750" y="1038650"/>
              <a:ext cx="159700" cy="226175"/>
            </a:xfrm>
            <a:custGeom>
              <a:avLst/>
              <a:gdLst/>
              <a:ahLst/>
              <a:cxnLst/>
              <a:rect l="l" t="t" r="r" b="b"/>
              <a:pathLst>
                <a:path w="6388" h="9047" extrusionOk="0">
                  <a:moveTo>
                    <a:pt x="3997" y="786"/>
                  </a:moveTo>
                  <a:cubicBezTo>
                    <a:pt x="4086" y="786"/>
                    <a:pt x="4140" y="857"/>
                    <a:pt x="4140" y="929"/>
                  </a:cubicBezTo>
                  <a:lnTo>
                    <a:pt x="4140" y="1589"/>
                  </a:lnTo>
                  <a:lnTo>
                    <a:pt x="2266" y="1589"/>
                  </a:lnTo>
                  <a:lnTo>
                    <a:pt x="2266" y="929"/>
                  </a:lnTo>
                  <a:cubicBezTo>
                    <a:pt x="2266" y="857"/>
                    <a:pt x="2320" y="786"/>
                    <a:pt x="2409" y="786"/>
                  </a:cubicBezTo>
                  <a:close/>
                  <a:moveTo>
                    <a:pt x="2409" y="1"/>
                  </a:moveTo>
                  <a:cubicBezTo>
                    <a:pt x="1891" y="1"/>
                    <a:pt x="1463" y="411"/>
                    <a:pt x="1463" y="929"/>
                  </a:cubicBezTo>
                  <a:lnTo>
                    <a:pt x="1463" y="1589"/>
                  </a:lnTo>
                  <a:lnTo>
                    <a:pt x="0" y="1589"/>
                  </a:lnTo>
                  <a:lnTo>
                    <a:pt x="0" y="9047"/>
                  </a:lnTo>
                  <a:lnTo>
                    <a:pt x="6388" y="9047"/>
                  </a:lnTo>
                  <a:lnTo>
                    <a:pt x="6388" y="1589"/>
                  </a:lnTo>
                  <a:lnTo>
                    <a:pt x="4925" y="1589"/>
                  </a:lnTo>
                  <a:lnTo>
                    <a:pt x="4925" y="929"/>
                  </a:lnTo>
                  <a:cubicBezTo>
                    <a:pt x="4925" y="411"/>
                    <a:pt x="4514" y="1"/>
                    <a:pt x="39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" name="Google Shape;1111;p38">
            <a:extLst>
              <a:ext uri="{FF2B5EF4-FFF2-40B4-BE49-F238E27FC236}">
                <a16:creationId xmlns:a16="http://schemas.microsoft.com/office/drawing/2014/main" id="{87C5095D-E5D2-435F-B5C6-1371E93CF283}"/>
              </a:ext>
            </a:extLst>
          </p:cNvPr>
          <p:cNvGrpSpPr/>
          <p:nvPr/>
        </p:nvGrpSpPr>
        <p:grpSpPr>
          <a:xfrm>
            <a:off x="5155087" y="1762012"/>
            <a:ext cx="272497" cy="362441"/>
            <a:chOff x="2033075" y="2942475"/>
            <a:chExt cx="206125" cy="265875"/>
          </a:xfrm>
        </p:grpSpPr>
        <p:sp>
          <p:nvSpPr>
            <p:cNvPr id="258" name="Google Shape;1112;p38">
              <a:extLst>
                <a:ext uri="{FF2B5EF4-FFF2-40B4-BE49-F238E27FC236}">
                  <a16:creationId xmlns:a16="http://schemas.microsoft.com/office/drawing/2014/main" id="{E07629D6-8B06-42A6-AE17-AE0B43BAF204}"/>
                </a:ext>
              </a:extLst>
            </p:cNvPr>
            <p:cNvSpPr/>
            <p:nvPr/>
          </p:nvSpPr>
          <p:spPr>
            <a:xfrm>
              <a:off x="2033075" y="2942475"/>
              <a:ext cx="206125" cy="265875"/>
            </a:xfrm>
            <a:custGeom>
              <a:avLst/>
              <a:gdLst/>
              <a:ahLst/>
              <a:cxnLst/>
              <a:rect l="l" t="t" r="r" b="b"/>
              <a:pathLst>
                <a:path w="8245" h="10635" extrusionOk="0">
                  <a:moveTo>
                    <a:pt x="4908" y="1124"/>
                  </a:moveTo>
                  <a:lnTo>
                    <a:pt x="6567" y="2783"/>
                  </a:lnTo>
                  <a:lnTo>
                    <a:pt x="4908" y="2783"/>
                  </a:lnTo>
                  <a:lnTo>
                    <a:pt x="4908" y="1124"/>
                  </a:lnTo>
                  <a:close/>
                  <a:moveTo>
                    <a:pt x="4122" y="803"/>
                  </a:moveTo>
                  <a:lnTo>
                    <a:pt x="4122" y="3586"/>
                  </a:lnTo>
                  <a:lnTo>
                    <a:pt x="7441" y="3586"/>
                  </a:lnTo>
                  <a:lnTo>
                    <a:pt x="7441" y="9849"/>
                  </a:lnTo>
                  <a:lnTo>
                    <a:pt x="786" y="9849"/>
                  </a:lnTo>
                  <a:lnTo>
                    <a:pt x="786" y="803"/>
                  </a:lnTo>
                  <a:close/>
                  <a:moveTo>
                    <a:pt x="1" y="0"/>
                  </a:moveTo>
                  <a:lnTo>
                    <a:pt x="1" y="10634"/>
                  </a:lnTo>
                  <a:lnTo>
                    <a:pt x="8244" y="10634"/>
                  </a:lnTo>
                  <a:lnTo>
                    <a:pt x="8244" y="2926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1113;p38">
              <a:extLst>
                <a:ext uri="{FF2B5EF4-FFF2-40B4-BE49-F238E27FC236}">
                  <a16:creationId xmlns:a16="http://schemas.microsoft.com/office/drawing/2014/main" id="{291ADD78-6DF8-49EC-9510-A593FCB2937D}"/>
                </a:ext>
              </a:extLst>
            </p:cNvPr>
            <p:cNvSpPr/>
            <p:nvPr/>
          </p:nvSpPr>
          <p:spPr>
            <a:xfrm>
              <a:off x="2072775" y="3065575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1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114;p38">
              <a:extLst>
                <a:ext uri="{FF2B5EF4-FFF2-40B4-BE49-F238E27FC236}">
                  <a16:creationId xmlns:a16="http://schemas.microsoft.com/office/drawing/2014/main" id="{219DDA39-FCC8-475D-B123-06A3083D8668}"/>
                </a:ext>
              </a:extLst>
            </p:cNvPr>
            <p:cNvSpPr/>
            <p:nvPr/>
          </p:nvSpPr>
          <p:spPr>
            <a:xfrm>
              <a:off x="2072775" y="3038825"/>
              <a:ext cx="43300" cy="13400"/>
            </a:xfrm>
            <a:custGeom>
              <a:avLst/>
              <a:gdLst/>
              <a:ahLst/>
              <a:cxnLst/>
              <a:rect l="l" t="t" r="r" b="b"/>
              <a:pathLst>
                <a:path w="1732" h="536" extrusionOk="0">
                  <a:moveTo>
                    <a:pt x="1" y="0"/>
                  </a:moveTo>
                  <a:lnTo>
                    <a:pt x="1" y="535"/>
                  </a:lnTo>
                  <a:lnTo>
                    <a:pt x="1732" y="535"/>
                  </a:lnTo>
                  <a:lnTo>
                    <a:pt x="17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115;p38">
              <a:extLst>
                <a:ext uri="{FF2B5EF4-FFF2-40B4-BE49-F238E27FC236}">
                  <a16:creationId xmlns:a16="http://schemas.microsoft.com/office/drawing/2014/main" id="{68689CA5-B88A-4BA2-8F7E-C34A0B34B585}"/>
                </a:ext>
              </a:extLst>
            </p:cNvPr>
            <p:cNvSpPr/>
            <p:nvPr/>
          </p:nvSpPr>
          <p:spPr>
            <a:xfrm>
              <a:off x="2072775" y="3091900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0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116;p38">
              <a:extLst>
                <a:ext uri="{FF2B5EF4-FFF2-40B4-BE49-F238E27FC236}">
                  <a16:creationId xmlns:a16="http://schemas.microsoft.com/office/drawing/2014/main" id="{60159F21-02E2-449F-B951-F76ECCD1F53D}"/>
                </a:ext>
              </a:extLst>
            </p:cNvPr>
            <p:cNvSpPr/>
            <p:nvPr/>
          </p:nvSpPr>
          <p:spPr>
            <a:xfrm>
              <a:off x="2072775" y="3118650"/>
              <a:ext cx="126275" cy="13425"/>
            </a:xfrm>
            <a:custGeom>
              <a:avLst/>
              <a:gdLst/>
              <a:ahLst/>
              <a:cxnLst/>
              <a:rect l="l" t="t" r="r" b="b"/>
              <a:pathLst>
                <a:path w="5051" h="537" extrusionOk="0">
                  <a:moveTo>
                    <a:pt x="1" y="1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117;p38">
              <a:extLst>
                <a:ext uri="{FF2B5EF4-FFF2-40B4-BE49-F238E27FC236}">
                  <a16:creationId xmlns:a16="http://schemas.microsoft.com/office/drawing/2014/main" id="{896E5845-ED26-44FF-9E1E-1108ABCA1F42}"/>
                </a:ext>
              </a:extLst>
            </p:cNvPr>
            <p:cNvSpPr/>
            <p:nvPr/>
          </p:nvSpPr>
          <p:spPr>
            <a:xfrm>
              <a:off x="2072775" y="3145425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0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4" name="Google Shape;1118;p38">
            <a:extLst>
              <a:ext uri="{FF2B5EF4-FFF2-40B4-BE49-F238E27FC236}">
                <a16:creationId xmlns:a16="http://schemas.microsoft.com/office/drawing/2014/main" id="{CA72B67F-821C-4FAC-AE29-7C161647D43B}"/>
              </a:ext>
            </a:extLst>
          </p:cNvPr>
          <p:cNvSpPr/>
          <p:nvPr/>
        </p:nvSpPr>
        <p:spPr>
          <a:xfrm>
            <a:off x="2519516" y="5702423"/>
            <a:ext cx="281917" cy="398327"/>
          </a:xfrm>
          <a:custGeom>
            <a:avLst/>
            <a:gdLst/>
            <a:ahLst/>
            <a:cxnLst/>
            <a:rect l="l" t="t" r="r" b="b"/>
            <a:pathLst>
              <a:path w="8530" h="11688" extrusionOk="0">
                <a:moveTo>
                  <a:pt x="3373" y="857"/>
                </a:moveTo>
                <a:lnTo>
                  <a:pt x="3373" y="857"/>
                </a:lnTo>
                <a:cubicBezTo>
                  <a:pt x="3159" y="1142"/>
                  <a:pt x="3052" y="1499"/>
                  <a:pt x="3052" y="1856"/>
                </a:cubicBezTo>
                <a:lnTo>
                  <a:pt x="3052" y="2659"/>
                </a:lnTo>
                <a:lnTo>
                  <a:pt x="2392" y="2659"/>
                </a:lnTo>
                <a:lnTo>
                  <a:pt x="2392" y="2124"/>
                </a:lnTo>
                <a:cubicBezTo>
                  <a:pt x="2392" y="1517"/>
                  <a:pt x="2802" y="1017"/>
                  <a:pt x="3373" y="857"/>
                </a:cubicBezTo>
                <a:close/>
                <a:moveTo>
                  <a:pt x="4069" y="839"/>
                </a:moveTo>
                <a:cubicBezTo>
                  <a:pt x="4640" y="1000"/>
                  <a:pt x="5050" y="1499"/>
                  <a:pt x="5050" y="2124"/>
                </a:cubicBezTo>
                <a:lnTo>
                  <a:pt x="5050" y="2659"/>
                </a:lnTo>
                <a:lnTo>
                  <a:pt x="3587" y="2659"/>
                </a:lnTo>
                <a:lnTo>
                  <a:pt x="3587" y="1856"/>
                </a:lnTo>
                <a:cubicBezTo>
                  <a:pt x="3587" y="1463"/>
                  <a:pt x="3784" y="1107"/>
                  <a:pt x="4069" y="839"/>
                </a:cubicBezTo>
                <a:close/>
                <a:moveTo>
                  <a:pt x="4925" y="536"/>
                </a:moveTo>
                <a:cubicBezTo>
                  <a:pt x="5657" y="536"/>
                  <a:pt x="6246" y="1124"/>
                  <a:pt x="6246" y="1856"/>
                </a:cubicBezTo>
                <a:lnTo>
                  <a:pt x="6246" y="2659"/>
                </a:lnTo>
                <a:lnTo>
                  <a:pt x="5586" y="2659"/>
                </a:lnTo>
                <a:lnTo>
                  <a:pt x="5586" y="2124"/>
                </a:lnTo>
                <a:cubicBezTo>
                  <a:pt x="5586" y="1463"/>
                  <a:pt x="5247" y="875"/>
                  <a:pt x="4711" y="554"/>
                </a:cubicBezTo>
                <a:cubicBezTo>
                  <a:pt x="4783" y="554"/>
                  <a:pt x="4854" y="536"/>
                  <a:pt x="4925" y="536"/>
                </a:cubicBezTo>
                <a:close/>
                <a:moveTo>
                  <a:pt x="7316" y="4871"/>
                </a:moveTo>
                <a:lnTo>
                  <a:pt x="7691" y="9796"/>
                </a:lnTo>
                <a:lnTo>
                  <a:pt x="6959" y="10528"/>
                </a:lnTo>
                <a:lnTo>
                  <a:pt x="7316" y="4871"/>
                </a:lnTo>
                <a:close/>
                <a:moveTo>
                  <a:pt x="6603" y="3462"/>
                </a:moveTo>
                <a:lnTo>
                  <a:pt x="6139" y="10902"/>
                </a:lnTo>
                <a:lnTo>
                  <a:pt x="804" y="10902"/>
                </a:lnTo>
                <a:lnTo>
                  <a:pt x="1286" y="3462"/>
                </a:lnTo>
                <a:lnTo>
                  <a:pt x="1857" y="3462"/>
                </a:lnTo>
                <a:lnTo>
                  <a:pt x="1857" y="4515"/>
                </a:lnTo>
                <a:cubicBezTo>
                  <a:pt x="1857" y="4675"/>
                  <a:pt x="1981" y="4782"/>
                  <a:pt x="2124" y="4782"/>
                </a:cubicBezTo>
                <a:cubicBezTo>
                  <a:pt x="2267" y="4782"/>
                  <a:pt x="2392" y="4675"/>
                  <a:pt x="2392" y="4515"/>
                </a:cubicBezTo>
                <a:lnTo>
                  <a:pt x="2392" y="3462"/>
                </a:lnTo>
                <a:lnTo>
                  <a:pt x="5050" y="3462"/>
                </a:lnTo>
                <a:lnTo>
                  <a:pt x="5050" y="4515"/>
                </a:lnTo>
                <a:cubicBezTo>
                  <a:pt x="5050" y="4675"/>
                  <a:pt x="5175" y="4782"/>
                  <a:pt x="5318" y="4782"/>
                </a:cubicBezTo>
                <a:cubicBezTo>
                  <a:pt x="5479" y="4782"/>
                  <a:pt x="5586" y="4675"/>
                  <a:pt x="5586" y="4515"/>
                </a:cubicBezTo>
                <a:lnTo>
                  <a:pt x="5586" y="3462"/>
                </a:lnTo>
                <a:close/>
                <a:moveTo>
                  <a:pt x="4925" y="0"/>
                </a:moveTo>
                <a:cubicBezTo>
                  <a:pt x="4569" y="0"/>
                  <a:pt x="4230" y="107"/>
                  <a:pt x="3962" y="286"/>
                </a:cubicBezTo>
                <a:cubicBezTo>
                  <a:pt x="3873" y="268"/>
                  <a:pt x="3801" y="268"/>
                  <a:pt x="3730" y="268"/>
                </a:cubicBezTo>
                <a:cubicBezTo>
                  <a:pt x="2695" y="268"/>
                  <a:pt x="1857" y="1107"/>
                  <a:pt x="1857" y="2124"/>
                </a:cubicBezTo>
                <a:lnTo>
                  <a:pt x="1857" y="2659"/>
                </a:lnTo>
                <a:lnTo>
                  <a:pt x="1036" y="2659"/>
                </a:lnTo>
                <a:cubicBezTo>
                  <a:pt x="768" y="2659"/>
                  <a:pt x="518" y="2873"/>
                  <a:pt x="500" y="3159"/>
                </a:cubicBezTo>
                <a:lnTo>
                  <a:pt x="19" y="11134"/>
                </a:lnTo>
                <a:cubicBezTo>
                  <a:pt x="1" y="11455"/>
                  <a:pt x="233" y="11687"/>
                  <a:pt x="536" y="11687"/>
                </a:cubicBezTo>
                <a:lnTo>
                  <a:pt x="6710" y="11687"/>
                </a:lnTo>
                <a:cubicBezTo>
                  <a:pt x="6852" y="11687"/>
                  <a:pt x="6995" y="11634"/>
                  <a:pt x="7084" y="11527"/>
                </a:cubicBezTo>
                <a:lnTo>
                  <a:pt x="8351" y="10278"/>
                </a:lnTo>
                <a:cubicBezTo>
                  <a:pt x="8458" y="10171"/>
                  <a:pt x="8530" y="10010"/>
                  <a:pt x="8512" y="9867"/>
                </a:cubicBezTo>
                <a:lnTo>
                  <a:pt x="7977" y="3159"/>
                </a:lnTo>
                <a:cubicBezTo>
                  <a:pt x="7977" y="2891"/>
                  <a:pt x="7727" y="2659"/>
                  <a:pt x="7459" y="2659"/>
                </a:cubicBezTo>
                <a:lnTo>
                  <a:pt x="6781" y="2659"/>
                </a:lnTo>
                <a:lnTo>
                  <a:pt x="6781" y="1856"/>
                </a:lnTo>
                <a:cubicBezTo>
                  <a:pt x="6781" y="839"/>
                  <a:pt x="5960" y="0"/>
                  <a:pt x="492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5" name="Google Shape;1119;p38">
            <a:extLst>
              <a:ext uri="{FF2B5EF4-FFF2-40B4-BE49-F238E27FC236}">
                <a16:creationId xmlns:a16="http://schemas.microsoft.com/office/drawing/2014/main" id="{6F5865D9-455B-415D-AEDA-A49D5931BB2C}"/>
              </a:ext>
            </a:extLst>
          </p:cNvPr>
          <p:cNvGrpSpPr/>
          <p:nvPr/>
        </p:nvGrpSpPr>
        <p:grpSpPr>
          <a:xfrm>
            <a:off x="3016802" y="5738414"/>
            <a:ext cx="325576" cy="362441"/>
            <a:chOff x="3081775" y="1061400"/>
            <a:chExt cx="246275" cy="265875"/>
          </a:xfrm>
        </p:grpSpPr>
        <p:sp>
          <p:nvSpPr>
            <p:cNvPr id="266" name="Google Shape;1120;p38">
              <a:extLst>
                <a:ext uri="{FF2B5EF4-FFF2-40B4-BE49-F238E27FC236}">
                  <a16:creationId xmlns:a16="http://schemas.microsoft.com/office/drawing/2014/main" id="{9CE0327A-BF46-4013-BA56-FC9D95F74607}"/>
                </a:ext>
              </a:extLst>
            </p:cNvPr>
            <p:cNvSpPr/>
            <p:nvPr/>
          </p:nvSpPr>
          <p:spPr>
            <a:xfrm>
              <a:off x="3081775" y="1061400"/>
              <a:ext cx="246275" cy="225750"/>
            </a:xfrm>
            <a:custGeom>
              <a:avLst/>
              <a:gdLst/>
              <a:ahLst/>
              <a:cxnLst/>
              <a:rect l="l" t="t" r="r" b="b"/>
              <a:pathLst>
                <a:path w="9851" h="9030" extrusionOk="0">
                  <a:moveTo>
                    <a:pt x="3070" y="2124"/>
                  </a:moveTo>
                  <a:lnTo>
                    <a:pt x="3070" y="3052"/>
                  </a:lnTo>
                  <a:lnTo>
                    <a:pt x="1607" y="3052"/>
                  </a:lnTo>
                  <a:lnTo>
                    <a:pt x="1607" y="2124"/>
                  </a:lnTo>
                  <a:close/>
                  <a:moveTo>
                    <a:pt x="5068" y="2124"/>
                  </a:moveTo>
                  <a:lnTo>
                    <a:pt x="5068" y="3052"/>
                  </a:lnTo>
                  <a:lnTo>
                    <a:pt x="3605" y="3052"/>
                  </a:lnTo>
                  <a:lnTo>
                    <a:pt x="3605" y="2124"/>
                  </a:lnTo>
                  <a:close/>
                  <a:moveTo>
                    <a:pt x="7067" y="2124"/>
                  </a:moveTo>
                  <a:lnTo>
                    <a:pt x="7067" y="3052"/>
                  </a:lnTo>
                  <a:lnTo>
                    <a:pt x="5603" y="3052"/>
                  </a:lnTo>
                  <a:lnTo>
                    <a:pt x="5603" y="2124"/>
                  </a:lnTo>
                  <a:close/>
                  <a:moveTo>
                    <a:pt x="9065" y="2124"/>
                  </a:moveTo>
                  <a:lnTo>
                    <a:pt x="9065" y="3052"/>
                  </a:lnTo>
                  <a:lnTo>
                    <a:pt x="7584" y="3052"/>
                  </a:lnTo>
                  <a:lnTo>
                    <a:pt x="7584" y="2124"/>
                  </a:lnTo>
                  <a:close/>
                  <a:moveTo>
                    <a:pt x="3070" y="3587"/>
                  </a:moveTo>
                  <a:lnTo>
                    <a:pt x="3070" y="4515"/>
                  </a:lnTo>
                  <a:lnTo>
                    <a:pt x="1607" y="4515"/>
                  </a:lnTo>
                  <a:lnTo>
                    <a:pt x="1607" y="3587"/>
                  </a:lnTo>
                  <a:close/>
                  <a:moveTo>
                    <a:pt x="5068" y="3587"/>
                  </a:moveTo>
                  <a:lnTo>
                    <a:pt x="5068" y="4515"/>
                  </a:lnTo>
                  <a:lnTo>
                    <a:pt x="3605" y="4515"/>
                  </a:lnTo>
                  <a:lnTo>
                    <a:pt x="3605" y="3587"/>
                  </a:lnTo>
                  <a:close/>
                  <a:moveTo>
                    <a:pt x="7067" y="3587"/>
                  </a:moveTo>
                  <a:lnTo>
                    <a:pt x="7067" y="4515"/>
                  </a:lnTo>
                  <a:lnTo>
                    <a:pt x="5603" y="4515"/>
                  </a:lnTo>
                  <a:lnTo>
                    <a:pt x="5603" y="3587"/>
                  </a:lnTo>
                  <a:close/>
                  <a:moveTo>
                    <a:pt x="9065" y="3587"/>
                  </a:moveTo>
                  <a:lnTo>
                    <a:pt x="9065" y="4515"/>
                  </a:lnTo>
                  <a:lnTo>
                    <a:pt x="7584" y="4515"/>
                  </a:lnTo>
                  <a:lnTo>
                    <a:pt x="7584" y="3587"/>
                  </a:lnTo>
                  <a:close/>
                  <a:moveTo>
                    <a:pt x="9065" y="5050"/>
                  </a:moveTo>
                  <a:lnTo>
                    <a:pt x="9065" y="5639"/>
                  </a:lnTo>
                  <a:lnTo>
                    <a:pt x="7584" y="5782"/>
                  </a:lnTo>
                  <a:lnTo>
                    <a:pt x="7584" y="5050"/>
                  </a:lnTo>
                  <a:close/>
                  <a:moveTo>
                    <a:pt x="7067" y="5050"/>
                  </a:moveTo>
                  <a:lnTo>
                    <a:pt x="7067" y="5817"/>
                  </a:lnTo>
                  <a:lnTo>
                    <a:pt x="5603" y="5960"/>
                  </a:lnTo>
                  <a:lnTo>
                    <a:pt x="5603" y="5050"/>
                  </a:lnTo>
                  <a:close/>
                  <a:moveTo>
                    <a:pt x="5068" y="5050"/>
                  </a:moveTo>
                  <a:lnTo>
                    <a:pt x="5068" y="6014"/>
                  </a:lnTo>
                  <a:lnTo>
                    <a:pt x="3605" y="6139"/>
                  </a:lnTo>
                  <a:lnTo>
                    <a:pt x="3605" y="5050"/>
                  </a:lnTo>
                  <a:close/>
                  <a:moveTo>
                    <a:pt x="3070" y="5050"/>
                  </a:moveTo>
                  <a:lnTo>
                    <a:pt x="3070" y="6174"/>
                  </a:lnTo>
                  <a:lnTo>
                    <a:pt x="1607" y="6317"/>
                  </a:lnTo>
                  <a:lnTo>
                    <a:pt x="1607" y="5050"/>
                  </a:lnTo>
                  <a:close/>
                  <a:moveTo>
                    <a:pt x="411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625"/>
                    <a:pt x="179" y="804"/>
                    <a:pt x="411" y="804"/>
                  </a:cubicBezTo>
                  <a:cubicBezTo>
                    <a:pt x="643" y="804"/>
                    <a:pt x="804" y="964"/>
                    <a:pt x="804" y="1196"/>
                  </a:cubicBezTo>
                  <a:lnTo>
                    <a:pt x="804" y="7834"/>
                  </a:lnTo>
                  <a:cubicBezTo>
                    <a:pt x="804" y="8512"/>
                    <a:pt x="1339" y="9029"/>
                    <a:pt x="1999" y="9029"/>
                  </a:cubicBezTo>
                  <a:lnTo>
                    <a:pt x="9457" y="9029"/>
                  </a:lnTo>
                  <a:cubicBezTo>
                    <a:pt x="9689" y="9029"/>
                    <a:pt x="9850" y="8868"/>
                    <a:pt x="9850" y="8637"/>
                  </a:cubicBezTo>
                  <a:cubicBezTo>
                    <a:pt x="9850" y="8405"/>
                    <a:pt x="9689" y="8244"/>
                    <a:pt x="9457" y="8244"/>
                  </a:cubicBezTo>
                  <a:lnTo>
                    <a:pt x="1999" y="8244"/>
                  </a:lnTo>
                  <a:cubicBezTo>
                    <a:pt x="1785" y="8244"/>
                    <a:pt x="1607" y="8066"/>
                    <a:pt x="1607" y="7834"/>
                  </a:cubicBezTo>
                  <a:lnTo>
                    <a:pt x="1607" y="7102"/>
                  </a:lnTo>
                  <a:lnTo>
                    <a:pt x="9850" y="6370"/>
                  </a:lnTo>
                  <a:lnTo>
                    <a:pt x="9850" y="1321"/>
                  </a:lnTo>
                  <a:lnTo>
                    <a:pt x="1607" y="1321"/>
                  </a:lnTo>
                  <a:lnTo>
                    <a:pt x="1607" y="1196"/>
                  </a:lnTo>
                  <a:cubicBezTo>
                    <a:pt x="1607" y="536"/>
                    <a:pt x="1071" y="1"/>
                    <a:pt x="4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1121;p38">
              <a:extLst>
                <a:ext uri="{FF2B5EF4-FFF2-40B4-BE49-F238E27FC236}">
                  <a16:creationId xmlns:a16="http://schemas.microsoft.com/office/drawing/2014/main" id="{D80DFDE6-B2CF-4B5A-BB10-55E2A566915C}"/>
                </a:ext>
              </a:extLst>
            </p:cNvPr>
            <p:cNvSpPr/>
            <p:nvPr/>
          </p:nvSpPr>
          <p:spPr>
            <a:xfrm>
              <a:off x="3121925" y="1287125"/>
              <a:ext cx="39725" cy="40150"/>
            </a:xfrm>
            <a:custGeom>
              <a:avLst/>
              <a:gdLst/>
              <a:ahLst/>
              <a:cxnLst/>
              <a:rect l="l" t="t" r="r" b="b"/>
              <a:pathLst>
                <a:path w="1589" h="1606" extrusionOk="0">
                  <a:moveTo>
                    <a:pt x="786" y="0"/>
                  </a:moveTo>
                  <a:cubicBezTo>
                    <a:pt x="358" y="0"/>
                    <a:pt x="1" y="357"/>
                    <a:pt x="1" y="803"/>
                  </a:cubicBezTo>
                  <a:cubicBezTo>
                    <a:pt x="1" y="1249"/>
                    <a:pt x="358" y="1606"/>
                    <a:pt x="786" y="1606"/>
                  </a:cubicBezTo>
                  <a:cubicBezTo>
                    <a:pt x="1232" y="1606"/>
                    <a:pt x="1589" y="1249"/>
                    <a:pt x="1589" y="803"/>
                  </a:cubicBezTo>
                  <a:cubicBezTo>
                    <a:pt x="1589" y="357"/>
                    <a:pt x="1232" y="0"/>
                    <a:pt x="7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1122;p38">
              <a:extLst>
                <a:ext uri="{FF2B5EF4-FFF2-40B4-BE49-F238E27FC236}">
                  <a16:creationId xmlns:a16="http://schemas.microsoft.com/office/drawing/2014/main" id="{74B0278F-9BA3-4400-9F46-1098D0AC340E}"/>
                </a:ext>
              </a:extLst>
            </p:cNvPr>
            <p:cNvSpPr/>
            <p:nvPr/>
          </p:nvSpPr>
          <p:spPr>
            <a:xfrm>
              <a:off x="3268250" y="1287125"/>
              <a:ext cx="40150" cy="40150"/>
            </a:xfrm>
            <a:custGeom>
              <a:avLst/>
              <a:gdLst/>
              <a:ahLst/>
              <a:cxnLst/>
              <a:rect l="l" t="t" r="r" b="b"/>
              <a:pathLst>
                <a:path w="1606" h="1606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49"/>
                    <a:pt x="357" y="1606"/>
                    <a:pt x="803" y="1606"/>
                  </a:cubicBezTo>
                  <a:cubicBezTo>
                    <a:pt x="1231" y="1606"/>
                    <a:pt x="1606" y="1249"/>
                    <a:pt x="1606" y="803"/>
                  </a:cubicBezTo>
                  <a:cubicBezTo>
                    <a:pt x="1606" y="357"/>
                    <a:pt x="1231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" name="Google Shape;1123;p38">
            <a:extLst>
              <a:ext uri="{FF2B5EF4-FFF2-40B4-BE49-F238E27FC236}">
                <a16:creationId xmlns:a16="http://schemas.microsoft.com/office/drawing/2014/main" id="{D6E36A46-7C1C-443E-B5E9-0049DB711BB0}"/>
              </a:ext>
            </a:extLst>
          </p:cNvPr>
          <p:cNvGrpSpPr/>
          <p:nvPr/>
        </p:nvGrpSpPr>
        <p:grpSpPr>
          <a:xfrm>
            <a:off x="3556513" y="5780534"/>
            <a:ext cx="369202" cy="325941"/>
            <a:chOff x="2847150" y="1805000"/>
            <a:chExt cx="279275" cy="239100"/>
          </a:xfrm>
        </p:grpSpPr>
        <p:sp>
          <p:nvSpPr>
            <p:cNvPr id="270" name="Google Shape;1124;p38">
              <a:extLst>
                <a:ext uri="{FF2B5EF4-FFF2-40B4-BE49-F238E27FC236}">
                  <a16:creationId xmlns:a16="http://schemas.microsoft.com/office/drawing/2014/main" id="{247655B8-513E-4A03-B1BC-D206994FD9FD}"/>
                </a:ext>
              </a:extLst>
            </p:cNvPr>
            <p:cNvSpPr/>
            <p:nvPr/>
          </p:nvSpPr>
          <p:spPr>
            <a:xfrm>
              <a:off x="2847150" y="1805000"/>
              <a:ext cx="279275" cy="145450"/>
            </a:xfrm>
            <a:custGeom>
              <a:avLst/>
              <a:gdLst/>
              <a:ahLst/>
              <a:cxnLst/>
              <a:rect l="l" t="t" r="r" b="b"/>
              <a:pathLst>
                <a:path w="11171" h="5818" extrusionOk="0">
                  <a:moveTo>
                    <a:pt x="5585" y="0"/>
                  </a:moveTo>
                  <a:lnTo>
                    <a:pt x="1" y="5317"/>
                  </a:lnTo>
                  <a:lnTo>
                    <a:pt x="607" y="5817"/>
                  </a:lnTo>
                  <a:lnTo>
                    <a:pt x="5585" y="1089"/>
                  </a:lnTo>
                  <a:lnTo>
                    <a:pt x="10563" y="5817"/>
                  </a:lnTo>
                  <a:lnTo>
                    <a:pt x="11170" y="5317"/>
                  </a:lnTo>
                  <a:lnTo>
                    <a:pt x="55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1125;p38">
              <a:extLst>
                <a:ext uri="{FF2B5EF4-FFF2-40B4-BE49-F238E27FC236}">
                  <a16:creationId xmlns:a16="http://schemas.microsoft.com/office/drawing/2014/main" id="{5027FB5E-7C2F-4322-955E-C1422C5834BB}"/>
                </a:ext>
              </a:extLst>
            </p:cNvPr>
            <p:cNvSpPr/>
            <p:nvPr/>
          </p:nvSpPr>
          <p:spPr>
            <a:xfrm>
              <a:off x="2887300" y="1850950"/>
              <a:ext cx="199425" cy="193150"/>
            </a:xfrm>
            <a:custGeom>
              <a:avLst/>
              <a:gdLst/>
              <a:ahLst/>
              <a:cxnLst/>
              <a:rect l="l" t="t" r="r" b="b"/>
              <a:pathLst>
                <a:path w="7977" h="7726" extrusionOk="0">
                  <a:moveTo>
                    <a:pt x="3979" y="0"/>
                  </a:moveTo>
                  <a:lnTo>
                    <a:pt x="0" y="3783"/>
                  </a:lnTo>
                  <a:lnTo>
                    <a:pt x="0" y="7726"/>
                  </a:lnTo>
                  <a:lnTo>
                    <a:pt x="3176" y="7726"/>
                  </a:lnTo>
                  <a:lnTo>
                    <a:pt x="3176" y="4407"/>
                  </a:lnTo>
                  <a:lnTo>
                    <a:pt x="4782" y="4407"/>
                  </a:lnTo>
                  <a:lnTo>
                    <a:pt x="4782" y="7726"/>
                  </a:lnTo>
                  <a:lnTo>
                    <a:pt x="7976" y="7726"/>
                  </a:lnTo>
                  <a:lnTo>
                    <a:pt x="7976" y="3783"/>
                  </a:lnTo>
                  <a:lnTo>
                    <a:pt x="397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2" name="Google Shape;1126;p38">
            <a:extLst>
              <a:ext uri="{FF2B5EF4-FFF2-40B4-BE49-F238E27FC236}">
                <a16:creationId xmlns:a16="http://schemas.microsoft.com/office/drawing/2014/main" id="{277FC142-65D9-41AA-9569-45547A4E0456}"/>
              </a:ext>
            </a:extLst>
          </p:cNvPr>
          <p:cNvSpPr/>
          <p:nvPr/>
        </p:nvSpPr>
        <p:spPr>
          <a:xfrm>
            <a:off x="4138834" y="5830310"/>
            <a:ext cx="386850" cy="190371"/>
          </a:xfrm>
          <a:custGeom>
            <a:avLst/>
            <a:gdLst/>
            <a:ahLst/>
            <a:cxnLst/>
            <a:rect l="l" t="t" r="r" b="b"/>
            <a:pathLst>
              <a:path w="11705" h="5586" extrusionOk="0">
                <a:moveTo>
                  <a:pt x="1588" y="1999"/>
                </a:moveTo>
                <a:cubicBezTo>
                  <a:pt x="2034" y="1999"/>
                  <a:pt x="2391" y="2356"/>
                  <a:pt x="2391" y="2784"/>
                </a:cubicBezTo>
                <a:cubicBezTo>
                  <a:pt x="2391" y="3230"/>
                  <a:pt x="2034" y="3587"/>
                  <a:pt x="1588" y="3587"/>
                </a:cubicBezTo>
                <a:cubicBezTo>
                  <a:pt x="1160" y="3587"/>
                  <a:pt x="803" y="3230"/>
                  <a:pt x="803" y="2784"/>
                </a:cubicBezTo>
                <a:cubicBezTo>
                  <a:pt x="803" y="2356"/>
                  <a:pt x="1160" y="1999"/>
                  <a:pt x="1588" y="1999"/>
                </a:cubicBezTo>
                <a:close/>
                <a:moveTo>
                  <a:pt x="2784" y="0"/>
                </a:moveTo>
                <a:cubicBezTo>
                  <a:pt x="1249" y="0"/>
                  <a:pt x="0" y="1249"/>
                  <a:pt x="0" y="2784"/>
                </a:cubicBezTo>
                <a:cubicBezTo>
                  <a:pt x="0" y="4336"/>
                  <a:pt x="1249" y="5585"/>
                  <a:pt x="2784" y="5585"/>
                </a:cubicBezTo>
                <a:cubicBezTo>
                  <a:pt x="3854" y="5585"/>
                  <a:pt x="4782" y="4996"/>
                  <a:pt x="5246" y="4122"/>
                </a:cubicBezTo>
                <a:lnTo>
                  <a:pt x="6120" y="4122"/>
                </a:lnTo>
                <a:lnTo>
                  <a:pt x="6638" y="3587"/>
                </a:lnTo>
                <a:lnTo>
                  <a:pt x="7173" y="4122"/>
                </a:lnTo>
                <a:lnTo>
                  <a:pt x="8047" y="3248"/>
                </a:lnTo>
                <a:lnTo>
                  <a:pt x="8904" y="4122"/>
                </a:lnTo>
                <a:lnTo>
                  <a:pt x="9778" y="3248"/>
                </a:lnTo>
                <a:lnTo>
                  <a:pt x="10634" y="4122"/>
                </a:lnTo>
                <a:lnTo>
                  <a:pt x="11705" y="2784"/>
                </a:lnTo>
                <a:lnTo>
                  <a:pt x="10634" y="1463"/>
                </a:lnTo>
                <a:lnTo>
                  <a:pt x="5246" y="1463"/>
                </a:lnTo>
                <a:cubicBezTo>
                  <a:pt x="4782" y="589"/>
                  <a:pt x="3854" y="0"/>
                  <a:pt x="278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3" name="Google Shape;1127;p38">
            <a:extLst>
              <a:ext uri="{FF2B5EF4-FFF2-40B4-BE49-F238E27FC236}">
                <a16:creationId xmlns:a16="http://schemas.microsoft.com/office/drawing/2014/main" id="{558FADD6-208C-48F9-B6D6-7996ED21B4ED}"/>
              </a:ext>
            </a:extLst>
          </p:cNvPr>
          <p:cNvGrpSpPr/>
          <p:nvPr/>
        </p:nvGrpSpPr>
        <p:grpSpPr>
          <a:xfrm>
            <a:off x="4742307" y="5724791"/>
            <a:ext cx="352082" cy="363054"/>
            <a:chOff x="6435300" y="1095300"/>
            <a:chExt cx="266325" cy="266325"/>
          </a:xfrm>
        </p:grpSpPr>
        <p:sp>
          <p:nvSpPr>
            <p:cNvPr id="274" name="Google Shape;1128;p38">
              <a:extLst>
                <a:ext uri="{FF2B5EF4-FFF2-40B4-BE49-F238E27FC236}">
                  <a16:creationId xmlns:a16="http://schemas.microsoft.com/office/drawing/2014/main" id="{B3297F97-EB33-46C0-B282-939E77B28CB4}"/>
                </a:ext>
              </a:extLst>
            </p:cNvPr>
            <p:cNvSpPr/>
            <p:nvPr/>
          </p:nvSpPr>
          <p:spPr>
            <a:xfrm>
              <a:off x="6444225" y="1095300"/>
              <a:ext cx="247150" cy="266325"/>
            </a:xfrm>
            <a:custGeom>
              <a:avLst/>
              <a:gdLst/>
              <a:ahLst/>
              <a:cxnLst/>
              <a:rect l="l" t="t" r="r" b="b"/>
              <a:pathLst>
                <a:path w="9886" h="10653" extrusionOk="0">
                  <a:moveTo>
                    <a:pt x="4961" y="1607"/>
                  </a:moveTo>
                  <a:cubicBezTo>
                    <a:pt x="5122" y="1607"/>
                    <a:pt x="5229" y="1731"/>
                    <a:pt x="5229" y="1856"/>
                  </a:cubicBezTo>
                  <a:cubicBezTo>
                    <a:pt x="5229" y="2017"/>
                    <a:pt x="5122" y="2124"/>
                    <a:pt x="4961" y="2124"/>
                  </a:cubicBezTo>
                  <a:cubicBezTo>
                    <a:pt x="4818" y="2124"/>
                    <a:pt x="4693" y="2017"/>
                    <a:pt x="4693" y="1856"/>
                  </a:cubicBezTo>
                  <a:cubicBezTo>
                    <a:pt x="4693" y="1731"/>
                    <a:pt x="4818" y="1607"/>
                    <a:pt x="4961" y="1607"/>
                  </a:cubicBezTo>
                  <a:close/>
                  <a:moveTo>
                    <a:pt x="4961" y="1"/>
                  </a:moveTo>
                  <a:cubicBezTo>
                    <a:pt x="4747" y="1"/>
                    <a:pt x="4568" y="179"/>
                    <a:pt x="4568" y="393"/>
                  </a:cubicBezTo>
                  <a:lnTo>
                    <a:pt x="4568" y="1178"/>
                  </a:lnTo>
                  <a:cubicBezTo>
                    <a:pt x="4444" y="1232"/>
                    <a:pt x="4337" y="1357"/>
                    <a:pt x="4265" y="1464"/>
                  </a:cubicBezTo>
                  <a:lnTo>
                    <a:pt x="839" y="1464"/>
                  </a:lnTo>
                  <a:cubicBezTo>
                    <a:pt x="607" y="1464"/>
                    <a:pt x="429" y="1642"/>
                    <a:pt x="429" y="1856"/>
                  </a:cubicBezTo>
                  <a:cubicBezTo>
                    <a:pt x="429" y="2053"/>
                    <a:pt x="572" y="2231"/>
                    <a:pt x="768" y="2249"/>
                  </a:cubicBezTo>
                  <a:lnTo>
                    <a:pt x="1" y="6121"/>
                  </a:lnTo>
                  <a:lnTo>
                    <a:pt x="554" y="6121"/>
                  </a:lnTo>
                  <a:lnTo>
                    <a:pt x="1143" y="3087"/>
                  </a:lnTo>
                  <a:lnTo>
                    <a:pt x="1892" y="6121"/>
                  </a:lnTo>
                  <a:lnTo>
                    <a:pt x="2427" y="6121"/>
                  </a:lnTo>
                  <a:lnTo>
                    <a:pt x="1464" y="2267"/>
                  </a:lnTo>
                  <a:lnTo>
                    <a:pt x="4265" y="2267"/>
                  </a:lnTo>
                  <a:cubicBezTo>
                    <a:pt x="4337" y="2392"/>
                    <a:pt x="4426" y="2499"/>
                    <a:pt x="4551" y="2570"/>
                  </a:cubicBezTo>
                  <a:lnTo>
                    <a:pt x="4551" y="9315"/>
                  </a:lnTo>
                  <a:lnTo>
                    <a:pt x="3623" y="9315"/>
                  </a:lnTo>
                  <a:cubicBezTo>
                    <a:pt x="3480" y="9315"/>
                    <a:pt x="3355" y="9439"/>
                    <a:pt x="3355" y="9582"/>
                  </a:cubicBezTo>
                  <a:lnTo>
                    <a:pt x="3355" y="9850"/>
                  </a:lnTo>
                  <a:lnTo>
                    <a:pt x="1767" y="9850"/>
                  </a:lnTo>
                  <a:lnTo>
                    <a:pt x="1767" y="10653"/>
                  </a:lnTo>
                  <a:lnTo>
                    <a:pt x="8155" y="10653"/>
                  </a:lnTo>
                  <a:lnTo>
                    <a:pt x="8155" y="9850"/>
                  </a:lnTo>
                  <a:lnTo>
                    <a:pt x="6567" y="9850"/>
                  </a:lnTo>
                  <a:lnTo>
                    <a:pt x="6567" y="9582"/>
                  </a:lnTo>
                  <a:cubicBezTo>
                    <a:pt x="6567" y="9439"/>
                    <a:pt x="6442" y="9315"/>
                    <a:pt x="6299" y="9315"/>
                  </a:cubicBezTo>
                  <a:lnTo>
                    <a:pt x="5354" y="9315"/>
                  </a:lnTo>
                  <a:lnTo>
                    <a:pt x="5354" y="2570"/>
                  </a:lnTo>
                  <a:cubicBezTo>
                    <a:pt x="5478" y="2499"/>
                    <a:pt x="5603" y="2392"/>
                    <a:pt x="5657" y="2267"/>
                  </a:cubicBezTo>
                  <a:lnTo>
                    <a:pt x="8208" y="2267"/>
                  </a:lnTo>
                  <a:lnTo>
                    <a:pt x="7459" y="6121"/>
                  </a:lnTo>
                  <a:lnTo>
                    <a:pt x="8012" y="6121"/>
                  </a:lnTo>
                  <a:lnTo>
                    <a:pt x="8601" y="3087"/>
                  </a:lnTo>
                  <a:lnTo>
                    <a:pt x="9350" y="6121"/>
                  </a:lnTo>
                  <a:lnTo>
                    <a:pt x="9886" y="6121"/>
                  </a:lnTo>
                  <a:lnTo>
                    <a:pt x="8922" y="2267"/>
                  </a:lnTo>
                  <a:lnTo>
                    <a:pt x="9083" y="2267"/>
                  </a:lnTo>
                  <a:cubicBezTo>
                    <a:pt x="9315" y="2267"/>
                    <a:pt x="9493" y="2088"/>
                    <a:pt x="9493" y="1856"/>
                  </a:cubicBezTo>
                  <a:cubicBezTo>
                    <a:pt x="9493" y="1642"/>
                    <a:pt x="9315" y="1464"/>
                    <a:pt x="9083" y="1464"/>
                  </a:cubicBezTo>
                  <a:lnTo>
                    <a:pt x="5657" y="1464"/>
                  </a:lnTo>
                  <a:cubicBezTo>
                    <a:pt x="5603" y="1357"/>
                    <a:pt x="5478" y="1232"/>
                    <a:pt x="5354" y="1178"/>
                  </a:cubicBezTo>
                  <a:lnTo>
                    <a:pt x="5354" y="393"/>
                  </a:lnTo>
                  <a:cubicBezTo>
                    <a:pt x="5354" y="179"/>
                    <a:pt x="5193" y="1"/>
                    <a:pt x="4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1129;p38">
              <a:extLst>
                <a:ext uri="{FF2B5EF4-FFF2-40B4-BE49-F238E27FC236}">
                  <a16:creationId xmlns:a16="http://schemas.microsoft.com/office/drawing/2014/main" id="{097A04AF-3461-46DC-A295-66D0A15CDBE3}"/>
                </a:ext>
              </a:extLst>
            </p:cNvPr>
            <p:cNvSpPr/>
            <p:nvPr/>
          </p:nvSpPr>
          <p:spPr>
            <a:xfrm>
              <a:off x="6435300" y="1258125"/>
              <a:ext cx="79875" cy="20100"/>
            </a:xfrm>
            <a:custGeom>
              <a:avLst/>
              <a:gdLst/>
              <a:ahLst/>
              <a:cxnLst/>
              <a:rect l="l" t="t" r="r" b="b"/>
              <a:pathLst>
                <a:path w="3195" h="804" extrusionOk="0">
                  <a:moveTo>
                    <a:pt x="1" y="0"/>
                  </a:moveTo>
                  <a:cubicBezTo>
                    <a:pt x="1" y="446"/>
                    <a:pt x="715" y="803"/>
                    <a:pt x="1589" y="803"/>
                  </a:cubicBezTo>
                  <a:cubicBezTo>
                    <a:pt x="2481" y="803"/>
                    <a:pt x="3195" y="446"/>
                    <a:pt x="31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1130;p38">
              <a:extLst>
                <a:ext uri="{FF2B5EF4-FFF2-40B4-BE49-F238E27FC236}">
                  <a16:creationId xmlns:a16="http://schemas.microsoft.com/office/drawing/2014/main" id="{ED20D12C-0C14-416A-8942-EF71420CEB6A}"/>
                </a:ext>
              </a:extLst>
            </p:cNvPr>
            <p:cNvSpPr/>
            <p:nvPr/>
          </p:nvSpPr>
          <p:spPr>
            <a:xfrm>
              <a:off x="6621325" y="1258125"/>
              <a:ext cx="80300" cy="20100"/>
            </a:xfrm>
            <a:custGeom>
              <a:avLst/>
              <a:gdLst/>
              <a:ahLst/>
              <a:cxnLst/>
              <a:rect l="l" t="t" r="r" b="b"/>
              <a:pathLst>
                <a:path w="3212" h="804" extrusionOk="0">
                  <a:moveTo>
                    <a:pt x="0" y="0"/>
                  </a:moveTo>
                  <a:cubicBezTo>
                    <a:pt x="0" y="446"/>
                    <a:pt x="732" y="803"/>
                    <a:pt x="1606" y="803"/>
                  </a:cubicBezTo>
                  <a:cubicBezTo>
                    <a:pt x="2480" y="803"/>
                    <a:pt x="3212" y="446"/>
                    <a:pt x="32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7" name="Google Shape;1131;p38">
            <a:extLst>
              <a:ext uri="{FF2B5EF4-FFF2-40B4-BE49-F238E27FC236}">
                <a16:creationId xmlns:a16="http://schemas.microsoft.com/office/drawing/2014/main" id="{329A11ED-91EA-4CAC-BE48-F23C638C235F}"/>
              </a:ext>
            </a:extLst>
          </p:cNvPr>
          <p:cNvSpPr/>
          <p:nvPr/>
        </p:nvSpPr>
        <p:spPr>
          <a:xfrm>
            <a:off x="5306157" y="5738979"/>
            <a:ext cx="246520" cy="331428"/>
          </a:xfrm>
          <a:custGeom>
            <a:avLst/>
            <a:gdLst/>
            <a:ahLst/>
            <a:cxnLst/>
            <a:rect l="l" t="t" r="r" b="b"/>
            <a:pathLst>
              <a:path w="7459" h="9725" extrusionOk="0">
                <a:moveTo>
                  <a:pt x="3729" y="804"/>
                </a:moveTo>
                <a:cubicBezTo>
                  <a:pt x="4835" y="804"/>
                  <a:pt x="5728" y="1696"/>
                  <a:pt x="5728" y="2802"/>
                </a:cubicBezTo>
                <a:lnTo>
                  <a:pt x="5728" y="4283"/>
                </a:lnTo>
                <a:lnTo>
                  <a:pt x="3729" y="4122"/>
                </a:lnTo>
                <a:lnTo>
                  <a:pt x="1731" y="4283"/>
                </a:lnTo>
                <a:lnTo>
                  <a:pt x="1731" y="2802"/>
                </a:lnTo>
                <a:cubicBezTo>
                  <a:pt x="1731" y="1696"/>
                  <a:pt x="2641" y="804"/>
                  <a:pt x="3729" y="804"/>
                </a:cubicBezTo>
                <a:close/>
                <a:moveTo>
                  <a:pt x="3729" y="6121"/>
                </a:moveTo>
                <a:cubicBezTo>
                  <a:pt x="4175" y="6121"/>
                  <a:pt x="4532" y="6495"/>
                  <a:pt x="4532" y="6924"/>
                </a:cubicBezTo>
                <a:cubicBezTo>
                  <a:pt x="4532" y="7263"/>
                  <a:pt x="4300" y="7566"/>
                  <a:pt x="3997" y="7691"/>
                </a:cubicBezTo>
                <a:lnTo>
                  <a:pt x="3997" y="8387"/>
                </a:lnTo>
                <a:lnTo>
                  <a:pt x="3462" y="8387"/>
                </a:lnTo>
                <a:lnTo>
                  <a:pt x="3462" y="7691"/>
                </a:lnTo>
                <a:cubicBezTo>
                  <a:pt x="3158" y="7584"/>
                  <a:pt x="2926" y="7280"/>
                  <a:pt x="2926" y="6924"/>
                </a:cubicBezTo>
                <a:cubicBezTo>
                  <a:pt x="2926" y="6495"/>
                  <a:pt x="3301" y="6121"/>
                  <a:pt x="3729" y="6121"/>
                </a:cubicBezTo>
                <a:close/>
                <a:moveTo>
                  <a:pt x="3729" y="1"/>
                </a:moveTo>
                <a:cubicBezTo>
                  <a:pt x="2195" y="1"/>
                  <a:pt x="928" y="1267"/>
                  <a:pt x="928" y="2802"/>
                </a:cubicBezTo>
                <a:lnTo>
                  <a:pt x="928" y="4336"/>
                </a:lnTo>
                <a:lnTo>
                  <a:pt x="0" y="4390"/>
                </a:lnTo>
                <a:lnTo>
                  <a:pt x="0" y="9457"/>
                </a:lnTo>
                <a:lnTo>
                  <a:pt x="3729" y="9725"/>
                </a:lnTo>
                <a:lnTo>
                  <a:pt x="7458" y="9457"/>
                </a:lnTo>
                <a:lnTo>
                  <a:pt x="7458" y="4390"/>
                </a:lnTo>
                <a:lnTo>
                  <a:pt x="6530" y="4336"/>
                </a:lnTo>
                <a:lnTo>
                  <a:pt x="6530" y="2802"/>
                </a:lnTo>
                <a:cubicBezTo>
                  <a:pt x="6530" y="1267"/>
                  <a:pt x="5281" y="1"/>
                  <a:pt x="372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1132;p38">
            <a:extLst>
              <a:ext uri="{FF2B5EF4-FFF2-40B4-BE49-F238E27FC236}">
                <a16:creationId xmlns:a16="http://schemas.microsoft.com/office/drawing/2014/main" id="{C4CC726F-5481-4916-BAA8-35B1CAD9998C}"/>
              </a:ext>
            </a:extLst>
          </p:cNvPr>
          <p:cNvSpPr/>
          <p:nvPr/>
        </p:nvSpPr>
        <p:spPr>
          <a:xfrm>
            <a:off x="5766907" y="5710672"/>
            <a:ext cx="312554" cy="308935"/>
          </a:xfrm>
          <a:custGeom>
            <a:avLst/>
            <a:gdLst/>
            <a:ahLst/>
            <a:cxnLst/>
            <a:rect l="l" t="t" r="r" b="b"/>
            <a:pathLst>
              <a:path w="9457" h="9065" extrusionOk="0">
                <a:moveTo>
                  <a:pt x="9457" y="1"/>
                </a:moveTo>
                <a:cubicBezTo>
                  <a:pt x="9456" y="1"/>
                  <a:pt x="6537" y="806"/>
                  <a:pt x="4571" y="806"/>
                </a:cubicBezTo>
                <a:cubicBezTo>
                  <a:pt x="4509" y="806"/>
                  <a:pt x="4449" y="805"/>
                  <a:pt x="4389" y="804"/>
                </a:cubicBezTo>
                <a:cubicBezTo>
                  <a:pt x="2337" y="804"/>
                  <a:pt x="660" y="2463"/>
                  <a:pt x="660" y="4515"/>
                </a:cubicBezTo>
                <a:cubicBezTo>
                  <a:pt x="660" y="5175"/>
                  <a:pt x="839" y="5782"/>
                  <a:pt x="1124" y="6317"/>
                </a:cubicBezTo>
                <a:cubicBezTo>
                  <a:pt x="1410" y="6032"/>
                  <a:pt x="1731" y="5728"/>
                  <a:pt x="2052" y="5425"/>
                </a:cubicBezTo>
                <a:cubicBezTo>
                  <a:pt x="2891" y="4622"/>
                  <a:pt x="3872" y="3837"/>
                  <a:pt x="4693" y="3248"/>
                </a:cubicBezTo>
                <a:cubicBezTo>
                  <a:pt x="4764" y="3212"/>
                  <a:pt x="4818" y="3177"/>
                  <a:pt x="4871" y="3177"/>
                </a:cubicBezTo>
                <a:cubicBezTo>
                  <a:pt x="5032" y="3177"/>
                  <a:pt x="5139" y="3302"/>
                  <a:pt x="5139" y="3444"/>
                </a:cubicBezTo>
                <a:cubicBezTo>
                  <a:pt x="5139" y="3534"/>
                  <a:pt x="5103" y="3605"/>
                  <a:pt x="5032" y="3658"/>
                </a:cubicBezTo>
                <a:cubicBezTo>
                  <a:pt x="3854" y="4515"/>
                  <a:pt x="2284" y="5817"/>
                  <a:pt x="1213" y="7031"/>
                </a:cubicBezTo>
                <a:cubicBezTo>
                  <a:pt x="1213" y="7031"/>
                  <a:pt x="1071" y="7173"/>
                  <a:pt x="999" y="7263"/>
                </a:cubicBezTo>
                <a:cubicBezTo>
                  <a:pt x="393" y="7976"/>
                  <a:pt x="0" y="8619"/>
                  <a:pt x="0" y="9065"/>
                </a:cubicBezTo>
                <a:lnTo>
                  <a:pt x="803" y="9065"/>
                </a:lnTo>
                <a:cubicBezTo>
                  <a:pt x="803" y="8761"/>
                  <a:pt x="1267" y="8137"/>
                  <a:pt x="1981" y="7370"/>
                </a:cubicBezTo>
                <a:cubicBezTo>
                  <a:pt x="2623" y="7923"/>
                  <a:pt x="3462" y="8262"/>
                  <a:pt x="4389" y="8262"/>
                </a:cubicBezTo>
                <a:cubicBezTo>
                  <a:pt x="5067" y="8262"/>
                  <a:pt x="5692" y="8083"/>
                  <a:pt x="6245" y="7780"/>
                </a:cubicBezTo>
                <a:cubicBezTo>
                  <a:pt x="9100" y="6192"/>
                  <a:pt x="9457" y="3266"/>
                  <a:pt x="945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9" name="Google Shape;1133;p38">
            <a:extLst>
              <a:ext uri="{FF2B5EF4-FFF2-40B4-BE49-F238E27FC236}">
                <a16:creationId xmlns:a16="http://schemas.microsoft.com/office/drawing/2014/main" id="{E3BBB58E-CC70-47E2-8504-56A202C04BAA}"/>
              </a:ext>
            </a:extLst>
          </p:cNvPr>
          <p:cNvGrpSpPr/>
          <p:nvPr/>
        </p:nvGrpSpPr>
        <p:grpSpPr>
          <a:xfrm>
            <a:off x="6295376" y="5719855"/>
            <a:ext cx="301350" cy="363054"/>
            <a:chOff x="4506525" y="1060950"/>
            <a:chExt cx="227950" cy="266325"/>
          </a:xfrm>
        </p:grpSpPr>
        <p:sp>
          <p:nvSpPr>
            <p:cNvPr id="280" name="Google Shape;1134;p38">
              <a:extLst>
                <a:ext uri="{FF2B5EF4-FFF2-40B4-BE49-F238E27FC236}">
                  <a16:creationId xmlns:a16="http://schemas.microsoft.com/office/drawing/2014/main" id="{9A382F79-A8F7-47F4-BC81-34204A7C3745}"/>
                </a:ext>
              </a:extLst>
            </p:cNvPr>
            <p:cNvSpPr/>
            <p:nvPr/>
          </p:nvSpPr>
          <p:spPr>
            <a:xfrm>
              <a:off x="4603750" y="1143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1"/>
                  </a:moveTo>
                  <a:cubicBezTo>
                    <a:pt x="126" y="1"/>
                    <a:pt x="1" y="125"/>
                    <a:pt x="1" y="268"/>
                  </a:cubicBezTo>
                  <a:cubicBezTo>
                    <a:pt x="1" y="429"/>
                    <a:pt x="126" y="536"/>
                    <a:pt x="269" y="536"/>
                  </a:cubicBezTo>
                  <a:cubicBezTo>
                    <a:pt x="411" y="536"/>
                    <a:pt x="536" y="429"/>
                    <a:pt x="536" y="268"/>
                  </a:cubicBezTo>
                  <a:cubicBezTo>
                    <a:pt x="536" y="125"/>
                    <a:pt x="411" y="1"/>
                    <a:pt x="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1135;p38">
              <a:extLst>
                <a:ext uri="{FF2B5EF4-FFF2-40B4-BE49-F238E27FC236}">
                  <a16:creationId xmlns:a16="http://schemas.microsoft.com/office/drawing/2014/main" id="{BB159006-A934-485C-AFEA-ABCB40B87632}"/>
                </a:ext>
              </a:extLst>
            </p:cNvPr>
            <p:cNvSpPr/>
            <p:nvPr/>
          </p:nvSpPr>
          <p:spPr>
            <a:xfrm>
              <a:off x="4623825" y="1143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1"/>
                  </a:moveTo>
                  <a:cubicBezTo>
                    <a:pt x="126" y="1"/>
                    <a:pt x="1" y="125"/>
                    <a:pt x="1" y="268"/>
                  </a:cubicBezTo>
                  <a:cubicBezTo>
                    <a:pt x="1" y="429"/>
                    <a:pt x="126" y="536"/>
                    <a:pt x="269" y="536"/>
                  </a:cubicBezTo>
                  <a:cubicBezTo>
                    <a:pt x="411" y="536"/>
                    <a:pt x="536" y="429"/>
                    <a:pt x="536" y="268"/>
                  </a:cubicBezTo>
                  <a:cubicBezTo>
                    <a:pt x="536" y="125"/>
                    <a:pt x="411" y="1"/>
                    <a:pt x="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1136;p38">
              <a:extLst>
                <a:ext uri="{FF2B5EF4-FFF2-40B4-BE49-F238E27FC236}">
                  <a16:creationId xmlns:a16="http://schemas.microsoft.com/office/drawing/2014/main" id="{4EADB14C-522D-4409-9896-D41748469B39}"/>
                </a:ext>
              </a:extLst>
            </p:cNvPr>
            <p:cNvSpPr/>
            <p:nvPr/>
          </p:nvSpPr>
          <p:spPr>
            <a:xfrm>
              <a:off x="4613575" y="122065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0"/>
                  </a:moveTo>
                  <a:cubicBezTo>
                    <a:pt x="125" y="0"/>
                    <a:pt x="1" y="125"/>
                    <a:pt x="1" y="268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429" y="536"/>
                    <a:pt x="536" y="411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1137;p38">
              <a:extLst>
                <a:ext uri="{FF2B5EF4-FFF2-40B4-BE49-F238E27FC236}">
                  <a16:creationId xmlns:a16="http://schemas.microsoft.com/office/drawing/2014/main" id="{70048428-C394-4EA6-B628-E4717B60A768}"/>
                </a:ext>
              </a:extLst>
            </p:cNvPr>
            <p:cNvSpPr/>
            <p:nvPr/>
          </p:nvSpPr>
          <p:spPr>
            <a:xfrm>
              <a:off x="4613575" y="1247425"/>
              <a:ext cx="13400" cy="12950"/>
            </a:xfrm>
            <a:custGeom>
              <a:avLst/>
              <a:gdLst/>
              <a:ahLst/>
              <a:cxnLst/>
              <a:rect l="l" t="t" r="r" b="b"/>
              <a:pathLst>
                <a:path w="536" h="518" extrusionOk="0">
                  <a:moveTo>
                    <a:pt x="268" y="0"/>
                  </a:moveTo>
                  <a:cubicBezTo>
                    <a:pt x="125" y="0"/>
                    <a:pt x="1" y="125"/>
                    <a:pt x="1" y="268"/>
                  </a:cubicBezTo>
                  <a:cubicBezTo>
                    <a:pt x="1" y="410"/>
                    <a:pt x="125" y="517"/>
                    <a:pt x="268" y="517"/>
                  </a:cubicBezTo>
                  <a:cubicBezTo>
                    <a:pt x="429" y="517"/>
                    <a:pt x="536" y="410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1138;p38">
              <a:extLst>
                <a:ext uri="{FF2B5EF4-FFF2-40B4-BE49-F238E27FC236}">
                  <a16:creationId xmlns:a16="http://schemas.microsoft.com/office/drawing/2014/main" id="{A6E54E28-CE2E-4268-8E42-9B36A7FB7642}"/>
                </a:ext>
              </a:extLst>
            </p:cNvPr>
            <p:cNvSpPr/>
            <p:nvPr/>
          </p:nvSpPr>
          <p:spPr>
            <a:xfrm>
              <a:off x="4613575" y="1270600"/>
              <a:ext cx="13400" cy="13425"/>
            </a:xfrm>
            <a:custGeom>
              <a:avLst/>
              <a:gdLst/>
              <a:ahLst/>
              <a:cxnLst/>
              <a:rect l="l" t="t" r="r" b="b"/>
              <a:pathLst>
                <a:path w="536" h="537" extrusionOk="0">
                  <a:moveTo>
                    <a:pt x="268" y="1"/>
                  </a:moveTo>
                  <a:cubicBezTo>
                    <a:pt x="125" y="1"/>
                    <a:pt x="1" y="126"/>
                    <a:pt x="1" y="269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429" y="536"/>
                    <a:pt x="536" y="411"/>
                    <a:pt x="536" y="269"/>
                  </a:cubicBezTo>
                  <a:cubicBezTo>
                    <a:pt x="536" y="126"/>
                    <a:pt x="429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1139;p38">
              <a:extLst>
                <a:ext uri="{FF2B5EF4-FFF2-40B4-BE49-F238E27FC236}">
                  <a16:creationId xmlns:a16="http://schemas.microsoft.com/office/drawing/2014/main" id="{43327F9E-CF1E-45B5-9A0D-17E83D57DE87}"/>
                </a:ext>
              </a:extLst>
            </p:cNvPr>
            <p:cNvSpPr/>
            <p:nvPr/>
          </p:nvSpPr>
          <p:spPr>
            <a:xfrm>
              <a:off x="4506525" y="1060950"/>
              <a:ext cx="227950" cy="266325"/>
            </a:xfrm>
            <a:custGeom>
              <a:avLst/>
              <a:gdLst/>
              <a:ahLst/>
              <a:cxnLst/>
              <a:rect l="l" t="t" r="r" b="b"/>
              <a:pathLst>
                <a:path w="9118" h="10653" extrusionOk="0">
                  <a:moveTo>
                    <a:pt x="5300" y="2927"/>
                  </a:moveTo>
                  <a:cubicBezTo>
                    <a:pt x="5567" y="3159"/>
                    <a:pt x="5746" y="3498"/>
                    <a:pt x="5746" y="3855"/>
                  </a:cubicBezTo>
                  <a:cubicBezTo>
                    <a:pt x="5746" y="4533"/>
                    <a:pt x="5228" y="5050"/>
                    <a:pt x="4550" y="5050"/>
                  </a:cubicBezTo>
                  <a:cubicBezTo>
                    <a:pt x="3890" y="5050"/>
                    <a:pt x="3355" y="4533"/>
                    <a:pt x="3355" y="3855"/>
                  </a:cubicBezTo>
                  <a:cubicBezTo>
                    <a:pt x="3355" y="3498"/>
                    <a:pt x="3533" y="3159"/>
                    <a:pt x="3819" y="2927"/>
                  </a:cubicBezTo>
                  <a:close/>
                  <a:moveTo>
                    <a:pt x="5585" y="5586"/>
                  </a:moveTo>
                  <a:cubicBezTo>
                    <a:pt x="6317" y="5960"/>
                    <a:pt x="6816" y="6710"/>
                    <a:pt x="6816" y="7584"/>
                  </a:cubicBezTo>
                  <a:cubicBezTo>
                    <a:pt x="6816" y="8833"/>
                    <a:pt x="5817" y="9850"/>
                    <a:pt x="4550" y="9850"/>
                  </a:cubicBezTo>
                  <a:cubicBezTo>
                    <a:pt x="3301" y="9850"/>
                    <a:pt x="2284" y="8833"/>
                    <a:pt x="2284" y="7584"/>
                  </a:cubicBezTo>
                  <a:cubicBezTo>
                    <a:pt x="2284" y="6710"/>
                    <a:pt x="2802" y="5960"/>
                    <a:pt x="3533" y="5586"/>
                  </a:cubicBezTo>
                  <a:cubicBezTo>
                    <a:pt x="3836" y="5764"/>
                    <a:pt x="4193" y="5853"/>
                    <a:pt x="4550" y="5853"/>
                  </a:cubicBezTo>
                  <a:cubicBezTo>
                    <a:pt x="4925" y="5853"/>
                    <a:pt x="5282" y="5764"/>
                    <a:pt x="5585" y="5586"/>
                  </a:cubicBezTo>
                  <a:close/>
                  <a:moveTo>
                    <a:pt x="3497" y="1"/>
                  </a:moveTo>
                  <a:cubicBezTo>
                    <a:pt x="3355" y="1"/>
                    <a:pt x="3230" y="126"/>
                    <a:pt x="3230" y="268"/>
                  </a:cubicBezTo>
                  <a:lnTo>
                    <a:pt x="3230" y="2124"/>
                  </a:lnTo>
                  <a:lnTo>
                    <a:pt x="2695" y="2124"/>
                  </a:lnTo>
                  <a:cubicBezTo>
                    <a:pt x="2463" y="2124"/>
                    <a:pt x="2284" y="2303"/>
                    <a:pt x="2284" y="2534"/>
                  </a:cubicBezTo>
                  <a:cubicBezTo>
                    <a:pt x="2284" y="2766"/>
                    <a:pt x="2463" y="2927"/>
                    <a:pt x="2695" y="2927"/>
                  </a:cubicBezTo>
                  <a:lnTo>
                    <a:pt x="2784" y="2927"/>
                  </a:lnTo>
                  <a:cubicBezTo>
                    <a:pt x="2641" y="3213"/>
                    <a:pt x="2552" y="3534"/>
                    <a:pt x="2552" y="3855"/>
                  </a:cubicBezTo>
                  <a:cubicBezTo>
                    <a:pt x="2552" y="4301"/>
                    <a:pt x="2695" y="4676"/>
                    <a:pt x="2926" y="5015"/>
                  </a:cubicBezTo>
                  <a:cubicBezTo>
                    <a:pt x="2677" y="5157"/>
                    <a:pt x="2463" y="5354"/>
                    <a:pt x="2266" y="5568"/>
                  </a:cubicBezTo>
                  <a:lnTo>
                    <a:pt x="1267" y="4872"/>
                  </a:lnTo>
                  <a:lnTo>
                    <a:pt x="500" y="3962"/>
                  </a:lnTo>
                  <a:cubicBezTo>
                    <a:pt x="453" y="3906"/>
                    <a:pt x="382" y="3879"/>
                    <a:pt x="310" y="3879"/>
                  </a:cubicBezTo>
                  <a:cubicBezTo>
                    <a:pt x="244" y="3879"/>
                    <a:pt x="176" y="3901"/>
                    <a:pt x="125" y="3944"/>
                  </a:cubicBezTo>
                  <a:cubicBezTo>
                    <a:pt x="18" y="4033"/>
                    <a:pt x="0" y="4212"/>
                    <a:pt x="90" y="4319"/>
                  </a:cubicBezTo>
                  <a:lnTo>
                    <a:pt x="696" y="5015"/>
                  </a:lnTo>
                  <a:lnTo>
                    <a:pt x="304" y="5247"/>
                  </a:lnTo>
                  <a:cubicBezTo>
                    <a:pt x="179" y="5318"/>
                    <a:pt x="125" y="5496"/>
                    <a:pt x="197" y="5603"/>
                  </a:cubicBezTo>
                  <a:cubicBezTo>
                    <a:pt x="268" y="5693"/>
                    <a:pt x="339" y="5746"/>
                    <a:pt x="429" y="5746"/>
                  </a:cubicBezTo>
                  <a:cubicBezTo>
                    <a:pt x="482" y="5746"/>
                    <a:pt x="536" y="5728"/>
                    <a:pt x="553" y="5693"/>
                  </a:cubicBezTo>
                  <a:lnTo>
                    <a:pt x="1089" y="5389"/>
                  </a:lnTo>
                  <a:lnTo>
                    <a:pt x="1945" y="6014"/>
                  </a:lnTo>
                  <a:cubicBezTo>
                    <a:pt x="1660" y="6460"/>
                    <a:pt x="1499" y="6995"/>
                    <a:pt x="1499" y="7584"/>
                  </a:cubicBezTo>
                  <a:cubicBezTo>
                    <a:pt x="1499" y="9279"/>
                    <a:pt x="2873" y="10653"/>
                    <a:pt x="4550" y="10653"/>
                  </a:cubicBezTo>
                  <a:cubicBezTo>
                    <a:pt x="6245" y="10653"/>
                    <a:pt x="7619" y="9279"/>
                    <a:pt x="7619" y="7584"/>
                  </a:cubicBezTo>
                  <a:cubicBezTo>
                    <a:pt x="7619" y="6995"/>
                    <a:pt x="7459" y="6460"/>
                    <a:pt x="7173" y="5978"/>
                  </a:cubicBezTo>
                  <a:lnTo>
                    <a:pt x="8029" y="5371"/>
                  </a:lnTo>
                  <a:lnTo>
                    <a:pt x="8547" y="5675"/>
                  </a:lnTo>
                  <a:cubicBezTo>
                    <a:pt x="8583" y="5693"/>
                    <a:pt x="8654" y="5710"/>
                    <a:pt x="8690" y="5710"/>
                  </a:cubicBezTo>
                  <a:cubicBezTo>
                    <a:pt x="8779" y="5710"/>
                    <a:pt x="8850" y="5675"/>
                    <a:pt x="8922" y="5586"/>
                  </a:cubicBezTo>
                  <a:cubicBezTo>
                    <a:pt x="8993" y="5461"/>
                    <a:pt x="8939" y="5282"/>
                    <a:pt x="8815" y="5229"/>
                  </a:cubicBezTo>
                  <a:lnTo>
                    <a:pt x="8422" y="4979"/>
                  </a:lnTo>
                  <a:lnTo>
                    <a:pt x="9011" y="4301"/>
                  </a:lnTo>
                  <a:cubicBezTo>
                    <a:pt x="9118" y="4194"/>
                    <a:pt x="9100" y="4033"/>
                    <a:pt x="8993" y="3926"/>
                  </a:cubicBezTo>
                  <a:cubicBezTo>
                    <a:pt x="8947" y="3888"/>
                    <a:pt x="8887" y="3869"/>
                    <a:pt x="8827" y="3869"/>
                  </a:cubicBezTo>
                  <a:cubicBezTo>
                    <a:pt x="8748" y="3869"/>
                    <a:pt x="8669" y="3901"/>
                    <a:pt x="8618" y="3962"/>
                  </a:cubicBezTo>
                  <a:lnTo>
                    <a:pt x="7851" y="4854"/>
                  </a:lnTo>
                  <a:lnTo>
                    <a:pt x="6852" y="5550"/>
                  </a:lnTo>
                  <a:cubicBezTo>
                    <a:pt x="6656" y="5336"/>
                    <a:pt x="6441" y="5157"/>
                    <a:pt x="6192" y="4997"/>
                  </a:cubicBezTo>
                  <a:cubicBezTo>
                    <a:pt x="6424" y="4676"/>
                    <a:pt x="6549" y="4301"/>
                    <a:pt x="6549" y="3855"/>
                  </a:cubicBezTo>
                  <a:cubicBezTo>
                    <a:pt x="6549" y="3534"/>
                    <a:pt x="6477" y="3213"/>
                    <a:pt x="6334" y="2927"/>
                  </a:cubicBezTo>
                  <a:lnTo>
                    <a:pt x="6424" y="2927"/>
                  </a:lnTo>
                  <a:cubicBezTo>
                    <a:pt x="6656" y="2927"/>
                    <a:pt x="6816" y="2766"/>
                    <a:pt x="6816" y="2534"/>
                  </a:cubicBezTo>
                  <a:cubicBezTo>
                    <a:pt x="6816" y="2303"/>
                    <a:pt x="6656" y="2124"/>
                    <a:pt x="6424" y="2124"/>
                  </a:cubicBezTo>
                  <a:lnTo>
                    <a:pt x="5888" y="2124"/>
                  </a:lnTo>
                  <a:lnTo>
                    <a:pt x="5888" y="268"/>
                  </a:lnTo>
                  <a:cubicBezTo>
                    <a:pt x="5888" y="126"/>
                    <a:pt x="5763" y="1"/>
                    <a:pt x="562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140;p38">
              <a:extLst>
                <a:ext uri="{FF2B5EF4-FFF2-40B4-BE49-F238E27FC236}">
                  <a16:creationId xmlns:a16="http://schemas.microsoft.com/office/drawing/2014/main" id="{4BDAAB59-5F79-439F-B3C0-63C72AB94B90}"/>
                </a:ext>
              </a:extLst>
            </p:cNvPr>
            <p:cNvSpPr/>
            <p:nvPr/>
          </p:nvSpPr>
          <p:spPr>
            <a:xfrm>
              <a:off x="4613575" y="1160875"/>
              <a:ext cx="20100" cy="13400"/>
            </a:xfrm>
            <a:custGeom>
              <a:avLst/>
              <a:gdLst/>
              <a:ahLst/>
              <a:cxnLst/>
              <a:rect l="l" t="t" r="r" b="b"/>
              <a:pathLst>
                <a:path w="804" h="536" extrusionOk="0">
                  <a:moveTo>
                    <a:pt x="268" y="1"/>
                  </a:moveTo>
                  <a:cubicBezTo>
                    <a:pt x="125" y="1"/>
                    <a:pt x="1" y="125"/>
                    <a:pt x="1" y="268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340" y="536"/>
                    <a:pt x="375" y="518"/>
                    <a:pt x="411" y="500"/>
                  </a:cubicBezTo>
                  <a:lnTo>
                    <a:pt x="803" y="268"/>
                  </a:lnTo>
                  <a:lnTo>
                    <a:pt x="411" y="36"/>
                  </a:lnTo>
                  <a:cubicBezTo>
                    <a:pt x="375" y="18"/>
                    <a:pt x="340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7" name="Google Shape;1141;p38">
            <a:extLst>
              <a:ext uri="{FF2B5EF4-FFF2-40B4-BE49-F238E27FC236}">
                <a16:creationId xmlns:a16="http://schemas.microsoft.com/office/drawing/2014/main" id="{D9B0D80A-E9C9-4144-AC2B-D410E5959666}"/>
              </a:ext>
            </a:extLst>
          </p:cNvPr>
          <p:cNvSpPr/>
          <p:nvPr/>
        </p:nvSpPr>
        <p:spPr>
          <a:xfrm>
            <a:off x="6754423" y="5843143"/>
            <a:ext cx="386883" cy="126846"/>
          </a:xfrm>
          <a:custGeom>
            <a:avLst/>
            <a:gdLst/>
            <a:ahLst/>
            <a:cxnLst/>
            <a:rect l="l" t="t" r="r" b="b"/>
            <a:pathLst>
              <a:path w="11706" h="3722" extrusionOk="0">
                <a:moveTo>
                  <a:pt x="2548" y="1"/>
                </a:moveTo>
                <a:cubicBezTo>
                  <a:pt x="1782" y="1"/>
                  <a:pt x="1045" y="94"/>
                  <a:pt x="393" y="224"/>
                </a:cubicBezTo>
                <a:cubicBezTo>
                  <a:pt x="197" y="260"/>
                  <a:pt x="1" y="403"/>
                  <a:pt x="1" y="617"/>
                </a:cubicBezTo>
                <a:cubicBezTo>
                  <a:pt x="1" y="849"/>
                  <a:pt x="179" y="1027"/>
                  <a:pt x="393" y="1027"/>
                </a:cubicBezTo>
                <a:cubicBezTo>
                  <a:pt x="393" y="1027"/>
                  <a:pt x="518" y="1562"/>
                  <a:pt x="715" y="2419"/>
                </a:cubicBezTo>
                <a:cubicBezTo>
                  <a:pt x="893" y="3275"/>
                  <a:pt x="1357" y="3721"/>
                  <a:pt x="2784" y="3721"/>
                </a:cubicBezTo>
                <a:cubicBezTo>
                  <a:pt x="3498" y="3721"/>
                  <a:pt x="4015" y="3686"/>
                  <a:pt x="4390" y="3311"/>
                </a:cubicBezTo>
                <a:cubicBezTo>
                  <a:pt x="4854" y="2847"/>
                  <a:pt x="5371" y="1580"/>
                  <a:pt x="5371" y="1580"/>
                </a:cubicBezTo>
                <a:cubicBezTo>
                  <a:pt x="5461" y="1402"/>
                  <a:pt x="5657" y="1295"/>
                  <a:pt x="5853" y="1295"/>
                </a:cubicBezTo>
                <a:cubicBezTo>
                  <a:pt x="6049" y="1295"/>
                  <a:pt x="6246" y="1402"/>
                  <a:pt x="6335" y="1580"/>
                </a:cubicBezTo>
                <a:cubicBezTo>
                  <a:pt x="6335" y="1580"/>
                  <a:pt x="6852" y="2847"/>
                  <a:pt x="7316" y="3311"/>
                </a:cubicBezTo>
                <a:cubicBezTo>
                  <a:pt x="7691" y="3686"/>
                  <a:pt x="8208" y="3721"/>
                  <a:pt x="8904" y="3721"/>
                </a:cubicBezTo>
                <a:cubicBezTo>
                  <a:pt x="10350" y="3721"/>
                  <a:pt x="10796" y="3293"/>
                  <a:pt x="10992" y="2419"/>
                </a:cubicBezTo>
                <a:cubicBezTo>
                  <a:pt x="11206" y="1545"/>
                  <a:pt x="11295" y="1027"/>
                  <a:pt x="11295" y="1027"/>
                </a:cubicBezTo>
                <a:cubicBezTo>
                  <a:pt x="11527" y="1027"/>
                  <a:pt x="11706" y="849"/>
                  <a:pt x="11706" y="635"/>
                </a:cubicBezTo>
                <a:cubicBezTo>
                  <a:pt x="11706" y="385"/>
                  <a:pt x="11509" y="260"/>
                  <a:pt x="11295" y="224"/>
                </a:cubicBezTo>
                <a:cubicBezTo>
                  <a:pt x="10652" y="94"/>
                  <a:pt x="9919" y="1"/>
                  <a:pt x="9156" y="1"/>
                </a:cubicBezTo>
                <a:cubicBezTo>
                  <a:pt x="8245" y="1"/>
                  <a:pt x="7291" y="133"/>
                  <a:pt x="6388" y="492"/>
                </a:cubicBezTo>
                <a:cubicBezTo>
                  <a:pt x="6219" y="545"/>
                  <a:pt x="6041" y="572"/>
                  <a:pt x="5860" y="572"/>
                </a:cubicBezTo>
                <a:cubicBezTo>
                  <a:pt x="5679" y="572"/>
                  <a:pt x="5496" y="545"/>
                  <a:pt x="5318" y="492"/>
                </a:cubicBezTo>
                <a:cubicBezTo>
                  <a:pt x="4416" y="133"/>
                  <a:pt x="3461" y="1"/>
                  <a:pt x="254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1142;p38">
            <a:extLst>
              <a:ext uri="{FF2B5EF4-FFF2-40B4-BE49-F238E27FC236}">
                <a16:creationId xmlns:a16="http://schemas.microsoft.com/office/drawing/2014/main" id="{E153D5DD-A0F2-4880-A2E1-703F094E2691}"/>
              </a:ext>
            </a:extLst>
          </p:cNvPr>
          <p:cNvSpPr/>
          <p:nvPr/>
        </p:nvSpPr>
        <p:spPr>
          <a:xfrm>
            <a:off x="7751141" y="5797503"/>
            <a:ext cx="307266" cy="358181"/>
          </a:xfrm>
          <a:custGeom>
            <a:avLst/>
            <a:gdLst/>
            <a:ahLst/>
            <a:cxnLst/>
            <a:rect l="l" t="t" r="r" b="b"/>
            <a:pathLst>
              <a:path w="9297" h="10510" extrusionOk="0">
                <a:moveTo>
                  <a:pt x="1731" y="1731"/>
                </a:moveTo>
                <a:lnTo>
                  <a:pt x="1731" y="3462"/>
                </a:lnTo>
                <a:cubicBezTo>
                  <a:pt x="1731" y="3926"/>
                  <a:pt x="1856" y="4354"/>
                  <a:pt x="2088" y="4729"/>
                </a:cubicBezTo>
                <a:cubicBezTo>
                  <a:pt x="2088" y="4747"/>
                  <a:pt x="2284" y="5032"/>
                  <a:pt x="2391" y="5121"/>
                </a:cubicBezTo>
                <a:cubicBezTo>
                  <a:pt x="2659" y="5425"/>
                  <a:pt x="2944" y="5692"/>
                  <a:pt x="3194" y="5942"/>
                </a:cubicBezTo>
                <a:cubicBezTo>
                  <a:pt x="2266" y="5835"/>
                  <a:pt x="1802" y="5532"/>
                  <a:pt x="1356" y="5050"/>
                </a:cubicBezTo>
                <a:cubicBezTo>
                  <a:pt x="768" y="4461"/>
                  <a:pt x="803" y="3801"/>
                  <a:pt x="803" y="3765"/>
                </a:cubicBezTo>
                <a:lnTo>
                  <a:pt x="803" y="1731"/>
                </a:lnTo>
                <a:close/>
                <a:moveTo>
                  <a:pt x="8493" y="1749"/>
                </a:moveTo>
                <a:lnTo>
                  <a:pt x="8493" y="3765"/>
                </a:lnTo>
                <a:cubicBezTo>
                  <a:pt x="8511" y="3801"/>
                  <a:pt x="8547" y="4461"/>
                  <a:pt x="7958" y="5050"/>
                </a:cubicBezTo>
                <a:cubicBezTo>
                  <a:pt x="7494" y="5532"/>
                  <a:pt x="7066" y="5853"/>
                  <a:pt x="6102" y="5960"/>
                </a:cubicBezTo>
                <a:cubicBezTo>
                  <a:pt x="6352" y="5692"/>
                  <a:pt x="6638" y="5443"/>
                  <a:pt x="6905" y="5139"/>
                </a:cubicBezTo>
                <a:cubicBezTo>
                  <a:pt x="7012" y="5032"/>
                  <a:pt x="7209" y="4765"/>
                  <a:pt x="7209" y="4747"/>
                </a:cubicBezTo>
                <a:cubicBezTo>
                  <a:pt x="7441" y="4372"/>
                  <a:pt x="7566" y="3944"/>
                  <a:pt x="7566" y="3480"/>
                </a:cubicBezTo>
                <a:lnTo>
                  <a:pt x="7566" y="1749"/>
                </a:lnTo>
                <a:close/>
                <a:moveTo>
                  <a:pt x="1731" y="1"/>
                </a:moveTo>
                <a:lnTo>
                  <a:pt x="1731" y="928"/>
                </a:lnTo>
                <a:lnTo>
                  <a:pt x="0" y="928"/>
                </a:lnTo>
                <a:lnTo>
                  <a:pt x="0" y="3712"/>
                </a:lnTo>
                <a:cubicBezTo>
                  <a:pt x="0" y="3855"/>
                  <a:pt x="0" y="4765"/>
                  <a:pt x="768" y="5585"/>
                </a:cubicBezTo>
                <a:cubicBezTo>
                  <a:pt x="1499" y="6353"/>
                  <a:pt x="2391" y="6763"/>
                  <a:pt x="3944" y="6781"/>
                </a:cubicBezTo>
                <a:cubicBezTo>
                  <a:pt x="4051" y="6977"/>
                  <a:pt x="4122" y="7209"/>
                  <a:pt x="4122" y="7441"/>
                </a:cubicBezTo>
                <a:lnTo>
                  <a:pt x="4122" y="9172"/>
                </a:lnTo>
                <a:lnTo>
                  <a:pt x="3462" y="9172"/>
                </a:lnTo>
                <a:cubicBezTo>
                  <a:pt x="3158" y="9172"/>
                  <a:pt x="2926" y="9422"/>
                  <a:pt x="2926" y="9707"/>
                </a:cubicBezTo>
                <a:lnTo>
                  <a:pt x="2266" y="9707"/>
                </a:lnTo>
                <a:cubicBezTo>
                  <a:pt x="1963" y="9707"/>
                  <a:pt x="1731" y="9957"/>
                  <a:pt x="1731" y="10242"/>
                </a:cubicBezTo>
                <a:lnTo>
                  <a:pt x="1731" y="10510"/>
                </a:lnTo>
                <a:lnTo>
                  <a:pt x="7583" y="10510"/>
                </a:lnTo>
                <a:lnTo>
                  <a:pt x="7583" y="10242"/>
                </a:lnTo>
                <a:cubicBezTo>
                  <a:pt x="7583" y="9957"/>
                  <a:pt x="7334" y="9707"/>
                  <a:pt x="7048" y="9707"/>
                </a:cubicBezTo>
                <a:lnTo>
                  <a:pt x="6370" y="9707"/>
                </a:lnTo>
                <a:cubicBezTo>
                  <a:pt x="6370" y="9422"/>
                  <a:pt x="6138" y="9172"/>
                  <a:pt x="5853" y="9172"/>
                </a:cubicBezTo>
                <a:lnTo>
                  <a:pt x="5175" y="9172"/>
                </a:lnTo>
                <a:lnTo>
                  <a:pt x="5175" y="7459"/>
                </a:lnTo>
                <a:cubicBezTo>
                  <a:pt x="5175" y="7227"/>
                  <a:pt x="5246" y="6995"/>
                  <a:pt x="5371" y="6781"/>
                </a:cubicBezTo>
                <a:cubicBezTo>
                  <a:pt x="6923" y="6763"/>
                  <a:pt x="7815" y="6353"/>
                  <a:pt x="8547" y="5585"/>
                </a:cubicBezTo>
                <a:cubicBezTo>
                  <a:pt x="9296" y="4800"/>
                  <a:pt x="9296" y="3855"/>
                  <a:pt x="9296" y="3730"/>
                </a:cubicBezTo>
                <a:lnTo>
                  <a:pt x="9296" y="928"/>
                </a:lnTo>
                <a:lnTo>
                  <a:pt x="7583" y="928"/>
                </a:lnTo>
                <a:lnTo>
                  <a:pt x="758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1143;p38">
            <a:extLst>
              <a:ext uri="{FF2B5EF4-FFF2-40B4-BE49-F238E27FC236}">
                <a16:creationId xmlns:a16="http://schemas.microsoft.com/office/drawing/2014/main" id="{89CCDB70-C216-48EA-B5F2-9E5E95ADBE4A}"/>
              </a:ext>
            </a:extLst>
          </p:cNvPr>
          <p:cNvGrpSpPr/>
          <p:nvPr/>
        </p:nvGrpSpPr>
        <p:grpSpPr>
          <a:xfrm>
            <a:off x="7301010" y="5797711"/>
            <a:ext cx="251246" cy="356340"/>
            <a:chOff x="867500" y="3647700"/>
            <a:chExt cx="190050" cy="261400"/>
          </a:xfrm>
        </p:grpSpPr>
        <p:sp>
          <p:nvSpPr>
            <p:cNvPr id="290" name="Google Shape;1144;p38">
              <a:extLst>
                <a:ext uri="{FF2B5EF4-FFF2-40B4-BE49-F238E27FC236}">
                  <a16:creationId xmlns:a16="http://schemas.microsoft.com/office/drawing/2014/main" id="{D57B1A4C-9186-4CAD-801E-FB6371EC616F}"/>
                </a:ext>
              </a:extLst>
            </p:cNvPr>
            <p:cNvSpPr/>
            <p:nvPr/>
          </p:nvSpPr>
          <p:spPr>
            <a:xfrm>
              <a:off x="923275" y="3796225"/>
              <a:ext cx="78525" cy="78975"/>
            </a:xfrm>
            <a:custGeom>
              <a:avLst/>
              <a:gdLst/>
              <a:ahLst/>
              <a:cxnLst/>
              <a:rect l="l" t="t" r="r" b="b"/>
              <a:pathLst>
                <a:path w="3141" h="3159" extrusionOk="0">
                  <a:moveTo>
                    <a:pt x="1570" y="1"/>
                  </a:moveTo>
                  <a:cubicBezTo>
                    <a:pt x="696" y="1"/>
                    <a:pt x="0" y="715"/>
                    <a:pt x="0" y="1571"/>
                  </a:cubicBezTo>
                  <a:cubicBezTo>
                    <a:pt x="0" y="2445"/>
                    <a:pt x="696" y="3159"/>
                    <a:pt x="1570" y="3159"/>
                  </a:cubicBezTo>
                  <a:cubicBezTo>
                    <a:pt x="2427" y="3159"/>
                    <a:pt x="3141" y="2445"/>
                    <a:pt x="3141" y="1589"/>
                  </a:cubicBezTo>
                  <a:cubicBezTo>
                    <a:pt x="3141" y="715"/>
                    <a:pt x="2427" y="1"/>
                    <a:pt x="157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145;p38">
              <a:extLst>
                <a:ext uri="{FF2B5EF4-FFF2-40B4-BE49-F238E27FC236}">
                  <a16:creationId xmlns:a16="http://schemas.microsoft.com/office/drawing/2014/main" id="{E27DE9B1-3984-4AC7-A7E1-249874444DCC}"/>
                </a:ext>
              </a:extLst>
            </p:cNvPr>
            <p:cNvSpPr/>
            <p:nvPr/>
          </p:nvSpPr>
          <p:spPr>
            <a:xfrm>
              <a:off x="888925" y="3762775"/>
              <a:ext cx="146775" cy="146325"/>
            </a:xfrm>
            <a:custGeom>
              <a:avLst/>
              <a:gdLst/>
              <a:ahLst/>
              <a:cxnLst/>
              <a:rect l="l" t="t" r="r" b="b"/>
              <a:pathLst>
                <a:path w="5871" h="5853" extrusionOk="0">
                  <a:moveTo>
                    <a:pt x="2944" y="786"/>
                  </a:moveTo>
                  <a:cubicBezTo>
                    <a:pt x="4104" y="786"/>
                    <a:pt x="5068" y="1749"/>
                    <a:pt x="5068" y="2927"/>
                  </a:cubicBezTo>
                  <a:cubicBezTo>
                    <a:pt x="5068" y="4087"/>
                    <a:pt x="4104" y="5050"/>
                    <a:pt x="2944" y="5050"/>
                  </a:cubicBezTo>
                  <a:cubicBezTo>
                    <a:pt x="1767" y="5050"/>
                    <a:pt x="803" y="4087"/>
                    <a:pt x="803" y="2927"/>
                  </a:cubicBezTo>
                  <a:cubicBezTo>
                    <a:pt x="803" y="1749"/>
                    <a:pt x="1767" y="786"/>
                    <a:pt x="2944" y="786"/>
                  </a:cubicBezTo>
                  <a:close/>
                  <a:moveTo>
                    <a:pt x="2944" y="1"/>
                  </a:moveTo>
                  <a:cubicBezTo>
                    <a:pt x="1339" y="1"/>
                    <a:pt x="0" y="1321"/>
                    <a:pt x="0" y="2927"/>
                  </a:cubicBezTo>
                  <a:cubicBezTo>
                    <a:pt x="0" y="4533"/>
                    <a:pt x="1339" y="5853"/>
                    <a:pt x="2944" y="5853"/>
                  </a:cubicBezTo>
                  <a:cubicBezTo>
                    <a:pt x="4550" y="5853"/>
                    <a:pt x="5871" y="4533"/>
                    <a:pt x="5871" y="2927"/>
                  </a:cubicBezTo>
                  <a:cubicBezTo>
                    <a:pt x="5871" y="1321"/>
                    <a:pt x="4550" y="1"/>
                    <a:pt x="29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146;p38">
              <a:extLst>
                <a:ext uri="{FF2B5EF4-FFF2-40B4-BE49-F238E27FC236}">
                  <a16:creationId xmlns:a16="http://schemas.microsoft.com/office/drawing/2014/main" id="{48C9D25E-2C8C-4149-B331-CA6789270BD8}"/>
                </a:ext>
              </a:extLst>
            </p:cNvPr>
            <p:cNvSpPr/>
            <p:nvPr/>
          </p:nvSpPr>
          <p:spPr>
            <a:xfrm>
              <a:off x="980375" y="3647700"/>
              <a:ext cx="77175" cy="120450"/>
            </a:xfrm>
            <a:custGeom>
              <a:avLst/>
              <a:gdLst/>
              <a:ahLst/>
              <a:cxnLst/>
              <a:rect l="l" t="t" r="r" b="b"/>
              <a:pathLst>
                <a:path w="3087" h="4818" extrusionOk="0">
                  <a:moveTo>
                    <a:pt x="1874" y="0"/>
                  </a:moveTo>
                  <a:lnTo>
                    <a:pt x="821" y="2266"/>
                  </a:lnTo>
                  <a:lnTo>
                    <a:pt x="0" y="4122"/>
                  </a:lnTo>
                  <a:cubicBezTo>
                    <a:pt x="535" y="4247"/>
                    <a:pt x="1035" y="4479"/>
                    <a:pt x="1445" y="4818"/>
                  </a:cubicBezTo>
                  <a:lnTo>
                    <a:pt x="3087" y="1106"/>
                  </a:lnTo>
                  <a:lnTo>
                    <a:pt x="23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147;p38">
              <a:extLst>
                <a:ext uri="{FF2B5EF4-FFF2-40B4-BE49-F238E27FC236}">
                  <a16:creationId xmlns:a16="http://schemas.microsoft.com/office/drawing/2014/main" id="{F2F81B6C-AB6B-4736-BBFB-6B23D4168FE9}"/>
                </a:ext>
              </a:extLst>
            </p:cNvPr>
            <p:cNvSpPr/>
            <p:nvPr/>
          </p:nvSpPr>
          <p:spPr>
            <a:xfrm>
              <a:off x="867500" y="3647700"/>
              <a:ext cx="77200" cy="120450"/>
            </a:xfrm>
            <a:custGeom>
              <a:avLst/>
              <a:gdLst/>
              <a:ahLst/>
              <a:cxnLst/>
              <a:rect l="l" t="t" r="r" b="b"/>
              <a:pathLst>
                <a:path w="3088" h="4818" extrusionOk="0">
                  <a:moveTo>
                    <a:pt x="733" y="0"/>
                  </a:moveTo>
                  <a:lnTo>
                    <a:pt x="1" y="1106"/>
                  </a:lnTo>
                  <a:lnTo>
                    <a:pt x="1643" y="4818"/>
                  </a:lnTo>
                  <a:cubicBezTo>
                    <a:pt x="2053" y="4479"/>
                    <a:pt x="2552" y="4247"/>
                    <a:pt x="3088" y="4122"/>
                  </a:cubicBezTo>
                  <a:lnTo>
                    <a:pt x="2249" y="2266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1148;p38">
              <a:extLst>
                <a:ext uri="{FF2B5EF4-FFF2-40B4-BE49-F238E27FC236}">
                  <a16:creationId xmlns:a16="http://schemas.microsoft.com/office/drawing/2014/main" id="{4E59C443-14F2-4ED5-A081-8A7A526ABE36}"/>
                </a:ext>
              </a:extLst>
            </p:cNvPr>
            <p:cNvSpPr/>
            <p:nvPr/>
          </p:nvSpPr>
          <p:spPr>
            <a:xfrm>
              <a:off x="912575" y="3647700"/>
              <a:ext cx="99925" cy="40175"/>
            </a:xfrm>
            <a:custGeom>
              <a:avLst/>
              <a:gdLst/>
              <a:ahLst/>
              <a:cxnLst/>
              <a:rect l="l" t="t" r="r" b="b"/>
              <a:pathLst>
                <a:path w="3997" h="1607" extrusionOk="0">
                  <a:moveTo>
                    <a:pt x="0" y="0"/>
                  </a:moveTo>
                  <a:lnTo>
                    <a:pt x="732" y="1606"/>
                  </a:lnTo>
                  <a:lnTo>
                    <a:pt x="3247" y="1606"/>
                  </a:lnTo>
                  <a:lnTo>
                    <a:pt x="399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1149;p38">
            <a:extLst>
              <a:ext uri="{FF2B5EF4-FFF2-40B4-BE49-F238E27FC236}">
                <a16:creationId xmlns:a16="http://schemas.microsoft.com/office/drawing/2014/main" id="{9DEF98C9-D0E0-48DF-9C2C-AC3CD4B56B03}"/>
              </a:ext>
            </a:extLst>
          </p:cNvPr>
          <p:cNvSpPr/>
          <p:nvPr/>
        </p:nvSpPr>
        <p:spPr>
          <a:xfrm>
            <a:off x="8257587" y="5764356"/>
            <a:ext cx="356775" cy="308356"/>
          </a:xfrm>
          <a:custGeom>
            <a:avLst/>
            <a:gdLst/>
            <a:ahLst/>
            <a:cxnLst/>
            <a:rect l="l" t="t" r="r" b="b"/>
            <a:pathLst>
              <a:path w="10795" h="9048" extrusionOk="0">
                <a:moveTo>
                  <a:pt x="6064" y="0"/>
                </a:moveTo>
                <a:cubicBezTo>
                  <a:pt x="5646" y="0"/>
                  <a:pt x="5264" y="142"/>
                  <a:pt x="4960" y="412"/>
                </a:cubicBezTo>
                <a:cubicBezTo>
                  <a:pt x="4681" y="230"/>
                  <a:pt x="4344" y="130"/>
                  <a:pt x="4011" y="130"/>
                </a:cubicBezTo>
                <a:cubicBezTo>
                  <a:pt x="3854" y="130"/>
                  <a:pt x="3699" y="152"/>
                  <a:pt x="3551" y="198"/>
                </a:cubicBezTo>
                <a:cubicBezTo>
                  <a:pt x="3087" y="341"/>
                  <a:pt x="2712" y="715"/>
                  <a:pt x="2534" y="1179"/>
                </a:cubicBezTo>
                <a:lnTo>
                  <a:pt x="2445" y="1179"/>
                </a:lnTo>
                <a:cubicBezTo>
                  <a:pt x="1552" y="1179"/>
                  <a:pt x="857" y="1875"/>
                  <a:pt x="839" y="2749"/>
                </a:cubicBezTo>
                <a:lnTo>
                  <a:pt x="839" y="2838"/>
                </a:lnTo>
                <a:cubicBezTo>
                  <a:pt x="303" y="3124"/>
                  <a:pt x="0" y="3695"/>
                  <a:pt x="36" y="4302"/>
                </a:cubicBezTo>
                <a:cubicBezTo>
                  <a:pt x="89" y="5140"/>
                  <a:pt x="839" y="5765"/>
                  <a:pt x="1695" y="5765"/>
                </a:cubicBezTo>
                <a:lnTo>
                  <a:pt x="3747" y="5765"/>
                </a:lnTo>
                <a:cubicBezTo>
                  <a:pt x="4639" y="5765"/>
                  <a:pt x="5353" y="6478"/>
                  <a:pt x="5371" y="7353"/>
                </a:cubicBezTo>
                <a:lnTo>
                  <a:pt x="5371" y="9048"/>
                </a:lnTo>
                <a:lnTo>
                  <a:pt x="6423" y="9048"/>
                </a:lnTo>
                <a:lnTo>
                  <a:pt x="6423" y="7852"/>
                </a:lnTo>
                <a:lnTo>
                  <a:pt x="6423" y="7692"/>
                </a:lnTo>
                <a:cubicBezTo>
                  <a:pt x="6423" y="7192"/>
                  <a:pt x="6406" y="6568"/>
                  <a:pt x="6745" y="6157"/>
                </a:cubicBezTo>
                <a:cubicBezTo>
                  <a:pt x="6959" y="5943"/>
                  <a:pt x="7209" y="5747"/>
                  <a:pt x="7458" y="5568"/>
                </a:cubicBezTo>
                <a:cubicBezTo>
                  <a:pt x="7655" y="5444"/>
                  <a:pt x="7833" y="5301"/>
                  <a:pt x="7976" y="5122"/>
                </a:cubicBezTo>
                <a:cubicBezTo>
                  <a:pt x="8047" y="5033"/>
                  <a:pt x="8119" y="4926"/>
                  <a:pt x="8154" y="4819"/>
                </a:cubicBezTo>
                <a:cubicBezTo>
                  <a:pt x="7945" y="4741"/>
                  <a:pt x="7736" y="4691"/>
                  <a:pt x="7520" y="4691"/>
                </a:cubicBezTo>
                <a:cubicBezTo>
                  <a:pt x="7441" y="4691"/>
                  <a:pt x="7361" y="4698"/>
                  <a:pt x="7280" y="4712"/>
                </a:cubicBezTo>
                <a:cubicBezTo>
                  <a:pt x="7269" y="4713"/>
                  <a:pt x="7259" y="4714"/>
                  <a:pt x="7249" y="4714"/>
                </a:cubicBezTo>
                <a:cubicBezTo>
                  <a:pt x="7119" y="4714"/>
                  <a:pt x="7010" y="4612"/>
                  <a:pt x="6977" y="4480"/>
                </a:cubicBezTo>
                <a:cubicBezTo>
                  <a:pt x="6959" y="4337"/>
                  <a:pt x="7048" y="4195"/>
                  <a:pt x="7209" y="4177"/>
                </a:cubicBezTo>
                <a:cubicBezTo>
                  <a:pt x="7313" y="4161"/>
                  <a:pt x="7417" y="4153"/>
                  <a:pt x="7521" y="4153"/>
                </a:cubicBezTo>
                <a:cubicBezTo>
                  <a:pt x="7773" y="4153"/>
                  <a:pt x="8026" y="4200"/>
                  <a:pt x="8279" y="4302"/>
                </a:cubicBezTo>
                <a:cubicBezTo>
                  <a:pt x="8279" y="4248"/>
                  <a:pt x="8279" y="4230"/>
                  <a:pt x="8279" y="4195"/>
                </a:cubicBezTo>
                <a:cubicBezTo>
                  <a:pt x="8297" y="3980"/>
                  <a:pt x="8279" y="3766"/>
                  <a:pt x="8208" y="3570"/>
                </a:cubicBezTo>
                <a:cubicBezTo>
                  <a:pt x="8011" y="3088"/>
                  <a:pt x="7548" y="2874"/>
                  <a:pt x="7119" y="2696"/>
                </a:cubicBezTo>
                <a:cubicBezTo>
                  <a:pt x="7030" y="2678"/>
                  <a:pt x="6941" y="2642"/>
                  <a:pt x="6852" y="2624"/>
                </a:cubicBezTo>
                <a:lnTo>
                  <a:pt x="6762" y="2589"/>
                </a:lnTo>
                <a:lnTo>
                  <a:pt x="6745" y="2589"/>
                </a:lnTo>
                <a:cubicBezTo>
                  <a:pt x="6655" y="2607"/>
                  <a:pt x="6548" y="2642"/>
                  <a:pt x="6441" y="2678"/>
                </a:cubicBezTo>
                <a:lnTo>
                  <a:pt x="6316" y="2696"/>
                </a:lnTo>
                <a:lnTo>
                  <a:pt x="6191" y="2731"/>
                </a:lnTo>
                <a:cubicBezTo>
                  <a:pt x="5960" y="2999"/>
                  <a:pt x="5852" y="3338"/>
                  <a:pt x="5870" y="3695"/>
                </a:cubicBezTo>
                <a:cubicBezTo>
                  <a:pt x="5906" y="4052"/>
                  <a:pt x="6067" y="4373"/>
                  <a:pt x="6334" y="4605"/>
                </a:cubicBezTo>
                <a:cubicBezTo>
                  <a:pt x="6441" y="4694"/>
                  <a:pt x="6441" y="4855"/>
                  <a:pt x="6370" y="4962"/>
                </a:cubicBezTo>
                <a:cubicBezTo>
                  <a:pt x="6319" y="5023"/>
                  <a:pt x="6246" y="5055"/>
                  <a:pt x="6172" y="5055"/>
                </a:cubicBezTo>
                <a:cubicBezTo>
                  <a:pt x="6116" y="5055"/>
                  <a:pt x="6059" y="5036"/>
                  <a:pt x="6013" y="4997"/>
                </a:cubicBezTo>
                <a:cubicBezTo>
                  <a:pt x="5852" y="4855"/>
                  <a:pt x="5728" y="4694"/>
                  <a:pt x="5621" y="4498"/>
                </a:cubicBezTo>
                <a:lnTo>
                  <a:pt x="5585" y="4498"/>
                </a:lnTo>
                <a:cubicBezTo>
                  <a:pt x="5210" y="4444"/>
                  <a:pt x="4800" y="4373"/>
                  <a:pt x="4461" y="4141"/>
                </a:cubicBezTo>
                <a:cubicBezTo>
                  <a:pt x="4336" y="4070"/>
                  <a:pt x="4300" y="3909"/>
                  <a:pt x="4389" y="3784"/>
                </a:cubicBezTo>
                <a:cubicBezTo>
                  <a:pt x="4433" y="3707"/>
                  <a:pt x="4511" y="3671"/>
                  <a:pt x="4593" y="3671"/>
                </a:cubicBezTo>
                <a:cubicBezTo>
                  <a:pt x="4645" y="3671"/>
                  <a:pt x="4698" y="3685"/>
                  <a:pt x="4746" y="3713"/>
                </a:cubicBezTo>
                <a:cubicBezTo>
                  <a:pt x="4943" y="3838"/>
                  <a:pt x="5174" y="3909"/>
                  <a:pt x="5406" y="3927"/>
                </a:cubicBezTo>
                <a:cubicBezTo>
                  <a:pt x="5389" y="3873"/>
                  <a:pt x="5371" y="3802"/>
                  <a:pt x="5353" y="3731"/>
                </a:cubicBezTo>
                <a:cubicBezTo>
                  <a:pt x="5317" y="3427"/>
                  <a:pt x="5389" y="3124"/>
                  <a:pt x="5496" y="2856"/>
                </a:cubicBezTo>
                <a:lnTo>
                  <a:pt x="5496" y="2856"/>
                </a:lnTo>
                <a:cubicBezTo>
                  <a:pt x="5317" y="2892"/>
                  <a:pt x="5139" y="2910"/>
                  <a:pt x="4960" y="2910"/>
                </a:cubicBezTo>
                <a:cubicBezTo>
                  <a:pt x="4800" y="2910"/>
                  <a:pt x="4639" y="2892"/>
                  <a:pt x="4479" y="2856"/>
                </a:cubicBezTo>
                <a:cubicBezTo>
                  <a:pt x="4193" y="3213"/>
                  <a:pt x="3765" y="3481"/>
                  <a:pt x="3319" y="3588"/>
                </a:cubicBezTo>
                <a:cubicBezTo>
                  <a:pt x="2730" y="3891"/>
                  <a:pt x="2159" y="4284"/>
                  <a:pt x="2159" y="4926"/>
                </a:cubicBezTo>
                <a:cubicBezTo>
                  <a:pt x="2159" y="5087"/>
                  <a:pt x="2034" y="5194"/>
                  <a:pt x="1891" y="5194"/>
                </a:cubicBezTo>
                <a:cubicBezTo>
                  <a:pt x="1749" y="5194"/>
                  <a:pt x="1624" y="5087"/>
                  <a:pt x="1624" y="4926"/>
                </a:cubicBezTo>
                <a:cubicBezTo>
                  <a:pt x="1642" y="4426"/>
                  <a:pt x="1874" y="3963"/>
                  <a:pt x="2248" y="3641"/>
                </a:cubicBezTo>
                <a:cubicBezTo>
                  <a:pt x="1927" y="3606"/>
                  <a:pt x="1642" y="3463"/>
                  <a:pt x="1428" y="3231"/>
                </a:cubicBezTo>
                <a:cubicBezTo>
                  <a:pt x="1338" y="3106"/>
                  <a:pt x="1356" y="2946"/>
                  <a:pt x="1463" y="2856"/>
                </a:cubicBezTo>
                <a:cubicBezTo>
                  <a:pt x="1509" y="2818"/>
                  <a:pt x="1569" y="2799"/>
                  <a:pt x="1629" y="2799"/>
                </a:cubicBezTo>
                <a:cubicBezTo>
                  <a:pt x="1708" y="2799"/>
                  <a:pt x="1787" y="2831"/>
                  <a:pt x="1838" y="2892"/>
                </a:cubicBezTo>
                <a:cubicBezTo>
                  <a:pt x="1938" y="3009"/>
                  <a:pt x="2210" y="3126"/>
                  <a:pt x="2610" y="3126"/>
                </a:cubicBezTo>
                <a:cubicBezTo>
                  <a:pt x="2637" y="3126"/>
                  <a:pt x="2666" y="3125"/>
                  <a:pt x="2694" y="3124"/>
                </a:cubicBezTo>
                <a:cubicBezTo>
                  <a:pt x="3123" y="3124"/>
                  <a:pt x="3569" y="2963"/>
                  <a:pt x="3908" y="2678"/>
                </a:cubicBezTo>
                <a:cubicBezTo>
                  <a:pt x="3515" y="2517"/>
                  <a:pt x="3194" y="2214"/>
                  <a:pt x="2998" y="1839"/>
                </a:cubicBezTo>
                <a:cubicBezTo>
                  <a:pt x="2926" y="1714"/>
                  <a:pt x="2980" y="1554"/>
                  <a:pt x="3087" y="1482"/>
                </a:cubicBezTo>
                <a:cubicBezTo>
                  <a:pt x="3131" y="1461"/>
                  <a:pt x="3176" y="1450"/>
                  <a:pt x="3220" y="1450"/>
                </a:cubicBezTo>
                <a:cubicBezTo>
                  <a:pt x="3319" y="1450"/>
                  <a:pt x="3412" y="1503"/>
                  <a:pt x="3462" y="1590"/>
                </a:cubicBezTo>
                <a:cubicBezTo>
                  <a:pt x="3736" y="2088"/>
                  <a:pt x="4227" y="2334"/>
                  <a:pt x="4948" y="2334"/>
                </a:cubicBezTo>
                <a:cubicBezTo>
                  <a:pt x="5260" y="2334"/>
                  <a:pt x="5614" y="2288"/>
                  <a:pt x="6013" y="2196"/>
                </a:cubicBezTo>
                <a:cubicBezTo>
                  <a:pt x="5763" y="2000"/>
                  <a:pt x="5585" y="1679"/>
                  <a:pt x="5603" y="1179"/>
                </a:cubicBezTo>
                <a:cubicBezTo>
                  <a:pt x="5603" y="1019"/>
                  <a:pt x="5745" y="911"/>
                  <a:pt x="5888" y="911"/>
                </a:cubicBezTo>
                <a:cubicBezTo>
                  <a:pt x="6031" y="911"/>
                  <a:pt x="6156" y="1054"/>
                  <a:pt x="6138" y="1197"/>
                </a:cubicBezTo>
                <a:cubicBezTo>
                  <a:pt x="6120" y="1804"/>
                  <a:pt x="6441" y="1911"/>
                  <a:pt x="6977" y="2071"/>
                </a:cubicBezTo>
                <a:cubicBezTo>
                  <a:pt x="7048" y="2107"/>
                  <a:pt x="7137" y="2107"/>
                  <a:pt x="7209" y="2143"/>
                </a:cubicBezTo>
                <a:cubicBezTo>
                  <a:pt x="7369" y="1804"/>
                  <a:pt x="7655" y="1554"/>
                  <a:pt x="8011" y="1465"/>
                </a:cubicBezTo>
                <a:cubicBezTo>
                  <a:pt x="8033" y="1459"/>
                  <a:pt x="8054" y="1457"/>
                  <a:pt x="8076" y="1457"/>
                </a:cubicBezTo>
                <a:cubicBezTo>
                  <a:pt x="8199" y="1457"/>
                  <a:pt x="8320" y="1539"/>
                  <a:pt x="8350" y="1661"/>
                </a:cubicBezTo>
                <a:cubicBezTo>
                  <a:pt x="8386" y="1804"/>
                  <a:pt x="8297" y="1964"/>
                  <a:pt x="8154" y="2000"/>
                </a:cubicBezTo>
                <a:cubicBezTo>
                  <a:pt x="7958" y="2053"/>
                  <a:pt x="7815" y="2178"/>
                  <a:pt x="7726" y="2339"/>
                </a:cubicBezTo>
                <a:lnTo>
                  <a:pt x="7726" y="2375"/>
                </a:lnTo>
                <a:cubicBezTo>
                  <a:pt x="8136" y="2571"/>
                  <a:pt x="8493" y="2856"/>
                  <a:pt x="8672" y="3356"/>
                </a:cubicBezTo>
                <a:cubicBezTo>
                  <a:pt x="8725" y="3463"/>
                  <a:pt x="8743" y="3570"/>
                  <a:pt x="8761" y="3659"/>
                </a:cubicBezTo>
                <a:cubicBezTo>
                  <a:pt x="8814" y="3641"/>
                  <a:pt x="8850" y="3570"/>
                  <a:pt x="8886" y="3517"/>
                </a:cubicBezTo>
                <a:cubicBezTo>
                  <a:pt x="8975" y="3302"/>
                  <a:pt x="9046" y="3106"/>
                  <a:pt x="9064" y="2892"/>
                </a:cubicBezTo>
                <a:cubicBezTo>
                  <a:pt x="9082" y="2803"/>
                  <a:pt x="9153" y="2714"/>
                  <a:pt x="9243" y="2678"/>
                </a:cubicBezTo>
                <a:cubicBezTo>
                  <a:pt x="9272" y="2666"/>
                  <a:pt x="9304" y="2660"/>
                  <a:pt x="9336" y="2660"/>
                </a:cubicBezTo>
                <a:cubicBezTo>
                  <a:pt x="9399" y="2660"/>
                  <a:pt x="9463" y="2684"/>
                  <a:pt x="9510" y="2731"/>
                </a:cubicBezTo>
                <a:cubicBezTo>
                  <a:pt x="9582" y="2803"/>
                  <a:pt x="9617" y="2892"/>
                  <a:pt x="9582" y="2999"/>
                </a:cubicBezTo>
                <a:cubicBezTo>
                  <a:pt x="9546" y="3267"/>
                  <a:pt x="9475" y="3517"/>
                  <a:pt x="9332" y="3766"/>
                </a:cubicBezTo>
                <a:cubicBezTo>
                  <a:pt x="9207" y="3998"/>
                  <a:pt x="9011" y="4177"/>
                  <a:pt x="8761" y="4302"/>
                </a:cubicBezTo>
                <a:cubicBezTo>
                  <a:pt x="8743" y="4641"/>
                  <a:pt x="8636" y="4962"/>
                  <a:pt x="8475" y="5265"/>
                </a:cubicBezTo>
                <a:cubicBezTo>
                  <a:pt x="8654" y="5461"/>
                  <a:pt x="8832" y="5640"/>
                  <a:pt x="9046" y="5765"/>
                </a:cubicBezTo>
                <a:cubicBezTo>
                  <a:pt x="9136" y="5818"/>
                  <a:pt x="9189" y="5925"/>
                  <a:pt x="9189" y="6014"/>
                </a:cubicBezTo>
                <a:cubicBezTo>
                  <a:pt x="9189" y="6104"/>
                  <a:pt x="9136" y="6193"/>
                  <a:pt x="9046" y="6229"/>
                </a:cubicBezTo>
                <a:cubicBezTo>
                  <a:pt x="8993" y="6255"/>
                  <a:pt x="8944" y="6269"/>
                  <a:pt x="8899" y="6269"/>
                </a:cubicBezTo>
                <a:cubicBezTo>
                  <a:pt x="8855" y="6269"/>
                  <a:pt x="8814" y="6255"/>
                  <a:pt x="8779" y="6229"/>
                </a:cubicBezTo>
                <a:cubicBezTo>
                  <a:pt x="8547" y="6068"/>
                  <a:pt x="8333" y="5890"/>
                  <a:pt x="8154" y="5693"/>
                </a:cubicBezTo>
                <a:cubicBezTo>
                  <a:pt x="8011" y="5800"/>
                  <a:pt x="7869" y="5907"/>
                  <a:pt x="7744" y="5997"/>
                </a:cubicBezTo>
                <a:cubicBezTo>
                  <a:pt x="7512" y="6139"/>
                  <a:pt x="7316" y="6300"/>
                  <a:pt x="7137" y="6496"/>
                </a:cubicBezTo>
                <a:cubicBezTo>
                  <a:pt x="6923" y="6764"/>
                  <a:pt x="6941" y="7246"/>
                  <a:pt x="6941" y="7674"/>
                </a:cubicBezTo>
                <a:lnTo>
                  <a:pt x="6941" y="7852"/>
                </a:lnTo>
                <a:lnTo>
                  <a:pt x="6941" y="9048"/>
                </a:lnTo>
                <a:lnTo>
                  <a:pt x="8011" y="9048"/>
                </a:lnTo>
                <a:cubicBezTo>
                  <a:pt x="8011" y="7317"/>
                  <a:pt x="8832" y="7228"/>
                  <a:pt x="8939" y="7210"/>
                </a:cubicBezTo>
                <a:cubicBezTo>
                  <a:pt x="9278" y="7121"/>
                  <a:pt x="10206" y="6639"/>
                  <a:pt x="10402" y="5658"/>
                </a:cubicBezTo>
                <a:cubicBezTo>
                  <a:pt x="10420" y="5586"/>
                  <a:pt x="10402" y="5533"/>
                  <a:pt x="10402" y="5479"/>
                </a:cubicBezTo>
                <a:cubicBezTo>
                  <a:pt x="10795" y="4926"/>
                  <a:pt x="10777" y="4159"/>
                  <a:pt x="10349" y="3641"/>
                </a:cubicBezTo>
                <a:cubicBezTo>
                  <a:pt x="10402" y="3463"/>
                  <a:pt x="10420" y="3302"/>
                  <a:pt x="10420" y="3160"/>
                </a:cubicBezTo>
                <a:cubicBezTo>
                  <a:pt x="10420" y="2392"/>
                  <a:pt x="9885" y="1750"/>
                  <a:pt x="9153" y="1607"/>
                </a:cubicBezTo>
                <a:cubicBezTo>
                  <a:pt x="8921" y="965"/>
                  <a:pt x="8315" y="537"/>
                  <a:pt x="7637" y="537"/>
                </a:cubicBezTo>
                <a:cubicBezTo>
                  <a:pt x="7512" y="537"/>
                  <a:pt x="7387" y="537"/>
                  <a:pt x="7262" y="572"/>
                </a:cubicBezTo>
                <a:cubicBezTo>
                  <a:pt x="6977" y="251"/>
                  <a:pt x="6566" y="37"/>
                  <a:pt x="6138" y="2"/>
                </a:cubicBezTo>
                <a:cubicBezTo>
                  <a:pt x="6113" y="1"/>
                  <a:pt x="6088" y="0"/>
                  <a:pt x="606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1150;p38">
            <a:extLst>
              <a:ext uri="{FF2B5EF4-FFF2-40B4-BE49-F238E27FC236}">
                <a16:creationId xmlns:a16="http://schemas.microsoft.com/office/drawing/2014/main" id="{9904FAA6-663C-4BB2-9B7A-BEF18089C4BE}"/>
              </a:ext>
            </a:extLst>
          </p:cNvPr>
          <p:cNvSpPr/>
          <p:nvPr/>
        </p:nvSpPr>
        <p:spPr>
          <a:xfrm>
            <a:off x="8859393" y="5763094"/>
            <a:ext cx="306671" cy="362134"/>
          </a:xfrm>
          <a:custGeom>
            <a:avLst/>
            <a:gdLst/>
            <a:ahLst/>
            <a:cxnLst/>
            <a:rect l="l" t="t" r="r" b="b"/>
            <a:pathLst>
              <a:path w="9279" h="10626" extrusionOk="0">
                <a:moveTo>
                  <a:pt x="3640" y="1062"/>
                </a:moveTo>
                <a:cubicBezTo>
                  <a:pt x="3890" y="1062"/>
                  <a:pt x="4140" y="1133"/>
                  <a:pt x="4318" y="1312"/>
                </a:cubicBezTo>
                <a:cubicBezTo>
                  <a:pt x="4487" y="1203"/>
                  <a:pt x="4672" y="1152"/>
                  <a:pt x="4857" y="1152"/>
                </a:cubicBezTo>
                <a:cubicBezTo>
                  <a:pt x="4946" y="1152"/>
                  <a:pt x="5034" y="1164"/>
                  <a:pt x="5121" y="1187"/>
                </a:cubicBezTo>
                <a:cubicBezTo>
                  <a:pt x="5407" y="1276"/>
                  <a:pt x="5603" y="1490"/>
                  <a:pt x="5692" y="1758"/>
                </a:cubicBezTo>
                <a:lnTo>
                  <a:pt x="5764" y="1758"/>
                </a:lnTo>
                <a:cubicBezTo>
                  <a:pt x="6263" y="1758"/>
                  <a:pt x="6674" y="2150"/>
                  <a:pt x="6674" y="2650"/>
                </a:cubicBezTo>
                <a:lnTo>
                  <a:pt x="6674" y="2686"/>
                </a:lnTo>
                <a:cubicBezTo>
                  <a:pt x="6977" y="2864"/>
                  <a:pt x="7155" y="3203"/>
                  <a:pt x="7137" y="3542"/>
                </a:cubicBezTo>
                <a:cubicBezTo>
                  <a:pt x="7033" y="3995"/>
                  <a:pt x="6623" y="4346"/>
                  <a:pt x="6172" y="4346"/>
                </a:cubicBezTo>
                <a:cubicBezTo>
                  <a:pt x="6160" y="4346"/>
                  <a:pt x="6149" y="4345"/>
                  <a:pt x="6138" y="4345"/>
                </a:cubicBezTo>
                <a:lnTo>
                  <a:pt x="4943" y="4345"/>
                </a:lnTo>
                <a:cubicBezTo>
                  <a:pt x="4443" y="4345"/>
                  <a:pt x="4033" y="4755"/>
                  <a:pt x="4033" y="5255"/>
                </a:cubicBezTo>
                <a:lnTo>
                  <a:pt x="4033" y="6236"/>
                </a:lnTo>
                <a:lnTo>
                  <a:pt x="3426" y="6236"/>
                </a:lnTo>
                <a:lnTo>
                  <a:pt x="3426" y="5451"/>
                </a:lnTo>
                <a:cubicBezTo>
                  <a:pt x="3426" y="5166"/>
                  <a:pt x="3444" y="4809"/>
                  <a:pt x="3230" y="4595"/>
                </a:cubicBezTo>
                <a:cubicBezTo>
                  <a:pt x="3123" y="4452"/>
                  <a:pt x="2980" y="4345"/>
                  <a:pt x="2837" y="4238"/>
                </a:cubicBezTo>
                <a:cubicBezTo>
                  <a:pt x="2730" y="4184"/>
                  <a:pt x="2623" y="4095"/>
                  <a:pt x="2552" y="3988"/>
                </a:cubicBezTo>
                <a:cubicBezTo>
                  <a:pt x="2498" y="3935"/>
                  <a:pt x="2480" y="3881"/>
                  <a:pt x="2463" y="3810"/>
                </a:cubicBezTo>
                <a:cubicBezTo>
                  <a:pt x="2572" y="3755"/>
                  <a:pt x="2702" y="3732"/>
                  <a:pt x="2828" y="3732"/>
                </a:cubicBezTo>
                <a:cubicBezTo>
                  <a:pt x="2868" y="3732"/>
                  <a:pt x="2906" y="3734"/>
                  <a:pt x="2944" y="3738"/>
                </a:cubicBezTo>
                <a:cubicBezTo>
                  <a:pt x="3034" y="3738"/>
                  <a:pt x="3105" y="3685"/>
                  <a:pt x="3105" y="3613"/>
                </a:cubicBezTo>
                <a:cubicBezTo>
                  <a:pt x="3105" y="3524"/>
                  <a:pt x="3051" y="3453"/>
                  <a:pt x="2980" y="3435"/>
                </a:cubicBezTo>
                <a:cubicBezTo>
                  <a:pt x="2934" y="3431"/>
                  <a:pt x="2886" y="3429"/>
                  <a:pt x="2839" y="3429"/>
                </a:cubicBezTo>
                <a:cubicBezTo>
                  <a:pt x="2684" y="3429"/>
                  <a:pt x="2523" y="3452"/>
                  <a:pt x="2373" y="3506"/>
                </a:cubicBezTo>
                <a:cubicBezTo>
                  <a:pt x="2373" y="3471"/>
                  <a:pt x="2373" y="3453"/>
                  <a:pt x="2356" y="3435"/>
                </a:cubicBezTo>
                <a:cubicBezTo>
                  <a:pt x="2356" y="3310"/>
                  <a:pt x="2373" y="3203"/>
                  <a:pt x="2409" y="3078"/>
                </a:cubicBezTo>
                <a:cubicBezTo>
                  <a:pt x="2498" y="2793"/>
                  <a:pt x="2766" y="2686"/>
                  <a:pt x="3034" y="2579"/>
                </a:cubicBezTo>
                <a:cubicBezTo>
                  <a:pt x="3069" y="2579"/>
                  <a:pt x="3123" y="2561"/>
                  <a:pt x="3194" y="2543"/>
                </a:cubicBezTo>
                <a:lnTo>
                  <a:pt x="3230" y="2525"/>
                </a:lnTo>
                <a:cubicBezTo>
                  <a:pt x="3301" y="2543"/>
                  <a:pt x="3355" y="2561"/>
                  <a:pt x="3408" y="2579"/>
                </a:cubicBezTo>
                <a:lnTo>
                  <a:pt x="3480" y="2579"/>
                </a:lnTo>
                <a:lnTo>
                  <a:pt x="3569" y="2596"/>
                </a:lnTo>
                <a:cubicBezTo>
                  <a:pt x="3694" y="2757"/>
                  <a:pt x="3765" y="2953"/>
                  <a:pt x="3747" y="3150"/>
                </a:cubicBezTo>
                <a:cubicBezTo>
                  <a:pt x="3729" y="3346"/>
                  <a:pt x="3640" y="3542"/>
                  <a:pt x="3480" y="3685"/>
                </a:cubicBezTo>
                <a:cubicBezTo>
                  <a:pt x="3426" y="3721"/>
                  <a:pt x="3408" y="3810"/>
                  <a:pt x="3480" y="3881"/>
                </a:cubicBezTo>
                <a:cubicBezTo>
                  <a:pt x="3500" y="3912"/>
                  <a:pt x="3539" y="3931"/>
                  <a:pt x="3582" y="3931"/>
                </a:cubicBezTo>
                <a:cubicBezTo>
                  <a:pt x="3613" y="3931"/>
                  <a:pt x="3646" y="3921"/>
                  <a:pt x="3676" y="3899"/>
                </a:cubicBezTo>
                <a:cubicBezTo>
                  <a:pt x="3765" y="3810"/>
                  <a:pt x="3837" y="3721"/>
                  <a:pt x="3890" y="3613"/>
                </a:cubicBezTo>
                <a:lnTo>
                  <a:pt x="3908" y="3613"/>
                </a:lnTo>
                <a:cubicBezTo>
                  <a:pt x="4140" y="3596"/>
                  <a:pt x="4354" y="3524"/>
                  <a:pt x="4568" y="3417"/>
                </a:cubicBezTo>
                <a:cubicBezTo>
                  <a:pt x="4586" y="3399"/>
                  <a:pt x="4604" y="3364"/>
                  <a:pt x="4622" y="3328"/>
                </a:cubicBezTo>
                <a:cubicBezTo>
                  <a:pt x="4639" y="3292"/>
                  <a:pt x="4622" y="3239"/>
                  <a:pt x="4604" y="3221"/>
                </a:cubicBezTo>
                <a:cubicBezTo>
                  <a:pt x="4572" y="3179"/>
                  <a:pt x="4529" y="3162"/>
                  <a:pt x="4487" y="3162"/>
                </a:cubicBezTo>
                <a:cubicBezTo>
                  <a:pt x="4458" y="3162"/>
                  <a:pt x="4430" y="3170"/>
                  <a:pt x="4408" y="3185"/>
                </a:cubicBezTo>
                <a:cubicBezTo>
                  <a:pt x="4283" y="3239"/>
                  <a:pt x="4158" y="3310"/>
                  <a:pt x="4015" y="3310"/>
                </a:cubicBezTo>
                <a:cubicBezTo>
                  <a:pt x="4033" y="3274"/>
                  <a:pt x="4033" y="3221"/>
                  <a:pt x="4033" y="3185"/>
                </a:cubicBezTo>
                <a:cubicBezTo>
                  <a:pt x="4051" y="3007"/>
                  <a:pt x="4033" y="2846"/>
                  <a:pt x="3961" y="2686"/>
                </a:cubicBezTo>
                <a:lnTo>
                  <a:pt x="3961" y="2686"/>
                </a:lnTo>
                <a:cubicBezTo>
                  <a:pt x="4068" y="2704"/>
                  <a:pt x="4176" y="2721"/>
                  <a:pt x="4283" y="2721"/>
                </a:cubicBezTo>
                <a:cubicBezTo>
                  <a:pt x="4372" y="2721"/>
                  <a:pt x="4461" y="2704"/>
                  <a:pt x="4568" y="2686"/>
                </a:cubicBezTo>
                <a:cubicBezTo>
                  <a:pt x="4729" y="2900"/>
                  <a:pt x="4961" y="3043"/>
                  <a:pt x="5228" y="3114"/>
                </a:cubicBezTo>
                <a:cubicBezTo>
                  <a:pt x="5567" y="3292"/>
                  <a:pt x="5888" y="3506"/>
                  <a:pt x="5888" y="3881"/>
                </a:cubicBezTo>
                <a:cubicBezTo>
                  <a:pt x="5888" y="3935"/>
                  <a:pt x="5924" y="4006"/>
                  <a:pt x="5960" y="4042"/>
                </a:cubicBezTo>
                <a:cubicBezTo>
                  <a:pt x="5987" y="4051"/>
                  <a:pt x="6013" y="4055"/>
                  <a:pt x="6040" y="4055"/>
                </a:cubicBezTo>
                <a:cubicBezTo>
                  <a:pt x="6067" y="4055"/>
                  <a:pt x="6094" y="4051"/>
                  <a:pt x="6120" y="4042"/>
                </a:cubicBezTo>
                <a:cubicBezTo>
                  <a:pt x="6174" y="4006"/>
                  <a:pt x="6192" y="3935"/>
                  <a:pt x="6192" y="3881"/>
                </a:cubicBezTo>
                <a:cubicBezTo>
                  <a:pt x="6192" y="3596"/>
                  <a:pt x="6049" y="3328"/>
                  <a:pt x="5817" y="3150"/>
                </a:cubicBezTo>
                <a:cubicBezTo>
                  <a:pt x="6013" y="3150"/>
                  <a:pt x="6174" y="3043"/>
                  <a:pt x="6299" y="2918"/>
                </a:cubicBezTo>
                <a:cubicBezTo>
                  <a:pt x="6335" y="2846"/>
                  <a:pt x="6335" y="2757"/>
                  <a:pt x="6281" y="2704"/>
                </a:cubicBezTo>
                <a:cubicBezTo>
                  <a:pt x="6251" y="2681"/>
                  <a:pt x="6218" y="2671"/>
                  <a:pt x="6186" y="2671"/>
                </a:cubicBezTo>
                <a:cubicBezTo>
                  <a:pt x="6141" y="2671"/>
                  <a:pt x="6098" y="2690"/>
                  <a:pt x="6067" y="2721"/>
                </a:cubicBezTo>
                <a:cubicBezTo>
                  <a:pt x="6003" y="2785"/>
                  <a:pt x="5854" y="2849"/>
                  <a:pt x="5644" y="2849"/>
                </a:cubicBezTo>
                <a:cubicBezTo>
                  <a:pt x="5619" y="2849"/>
                  <a:pt x="5594" y="2848"/>
                  <a:pt x="5567" y="2846"/>
                </a:cubicBezTo>
                <a:cubicBezTo>
                  <a:pt x="5317" y="2846"/>
                  <a:pt x="5068" y="2757"/>
                  <a:pt x="4871" y="2596"/>
                </a:cubicBezTo>
                <a:cubicBezTo>
                  <a:pt x="5086" y="2507"/>
                  <a:pt x="5282" y="2347"/>
                  <a:pt x="5407" y="2150"/>
                </a:cubicBezTo>
                <a:cubicBezTo>
                  <a:pt x="5442" y="2079"/>
                  <a:pt x="5407" y="1990"/>
                  <a:pt x="5335" y="1936"/>
                </a:cubicBezTo>
                <a:cubicBezTo>
                  <a:pt x="5317" y="1924"/>
                  <a:pt x="5296" y="1918"/>
                  <a:pt x="5273" y="1918"/>
                </a:cubicBezTo>
                <a:cubicBezTo>
                  <a:pt x="5226" y="1918"/>
                  <a:pt x="5175" y="1942"/>
                  <a:pt x="5139" y="1990"/>
                </a:cubicBezTo>
                <a:cubicBezTo>
                  <a:pt x="4991" y="2273"/>
                  <a:pt x="4716" y="2412"/>
                  <a:pt x="4307" y="2412"/>
                </a:cubicBezTo>
                <a:cubicBezTo>
                  <a:pt x="4124" y="2412"/>
                  <a:pt x="3913" y="2384"/>
                  <a:pt x="3676" y="2329"/>
                </a:cubicBezTo>
                <a:cubicBezTo>
                  <a:pt x="3854" y="2186"/>
                  <a:pt x="3944" y="1954"/>
                  <a:pt x="3908" y="1740"/>
                </a:cubicBezTo>
                <a:cubicBezTo>
                  <a:pt x="3908" y="1686"/>
                  <a:pt x="3872" y="1633"/>
                  <a:pt x="3837" y="1597"/>
                </a:cubicBezTo>
                <a:cubicBezTo>
                  <a:pt x="3807" y="1590"/>
                  <a:pt x="3784" y="1586"/>
                  <a:pt x="3762" y="1586"/>
                </a:cubicBezTo>
                <a:cubicBezTo>
                  <a:pt x="3733" y="1586"/>
                  <a:pt x="3707" y="1594"/>
                  <a:pt x="3676" y="1615"/>
                </a:cubicBezTo>
                <a:cubicBezTo>
                  <a:pt x="3605" y="1651"/>
                  <a:pt x="3605" y="1704"/>
                  <a:pt x="3605" y="1758"/>
                </a:cubicBezTo>
                <a:cubicBezTo>
                  <a:pt x="3605" y="2115"/>
                  <a:pt x="3426" y="2168"/>
                  <a:pt x="3123" y="2257"/>
                </a:cubicBezTo>
                <a:cubicBezTo>
                  <a:pt x="3087" y="2275"/>
                  <a:pt x="3034" y="2293"/>
                  <a:pt x="2980" y="2311"/>
                </a:cubicBezTo>
                <a:cubicBezTo>
                  <a:pt x="2909" y="2115"/>
                  <a:pt x="2730" y="1972"/>
                  <a:pt x="2534" y="1918"/>
                </a:cubicBezTo>
                <a:cubicBezTo>
                  <a:pt x="2520" y="1914"/>
                  <a:pt x="2505" y="1911"/>
                  <a:pt x="2491" y="1911"/>
                </a:cubicBezTo>
                <a:cubicBezTo>
                  <a:pt x="2453" y="1911"/>
                  <a:pt x="2417" y="1928"/>
                  <a:pt x="2391" y="1954"/>
                </a:cubicBezTo>
                <a:cubicBezTo>
                  <a:pt x="2356" y="2008"/>
                  <a:pt x="2338" y="2043"/>
                  <a:pt x="2356" y="2115"/>
                </a:cubicBezTo>
                <a:cubicBezTo>
                  <a:pt x="2356" y="2168"/>
                  <a:pt x="2409" y="2222"/>
                  <a:pt x="2480" y="2222"/>
                </a:cubicBezTo>
                <a:cubicBezTo>
                  <a:pt x="2570" y="2257"/>
                  <a:pt x="2659" y="2329"/>
                  <a:pt x="2712" y="2418"/>
                </a:cubicBezTo>
                <a:lnTo>
                  <a:pt x="2712" y="2436"/>
                </a:lnTo>
                <a:cubicBezTo>
                  <a:pt x="2463" y="2543"/>
                  <a:pt x="2249" y="2739"/>
                  <a:pt x="2159" y="2989"/>
                </a:cubicBezTo>
                <a:cubicBezTo>
                  <a:pt x="2141" y="3043"/>
                  <a:pt x="2124" y="3114"/>
                  <a:pt x="2124" y="3185"/>
                </a:cubicBezTo>
                <a:cubicBezTo>
                  <a:pt x="2106" y="3150"/>
                  <a:pt x="2070" y="3132"/>
                  <a:pt x="2052" y="3096"/>
                </a:cubicBezTo>
                <a:cubicBezTo>
                  <a:pt x="1999" y="2971"/>
                  <a:pt x="1963" y="2846"/>
                  <a:pt x="1945" y="2739"/>
                </a:cubicBezTo>
                <a:cubicBezTo>
                  <a:pt x="1945" y="2686"/>
                  <a:pt x="1892" y="2614"/>
                  <a:pt x="1856" y="2614"/>
                </a:cubicBezTo>
                <a:cubicBezTo>
                  <a:pt x="1836" y="2601"/>
                  <a:pt x="1815" y="2595"/>
                  <a:pt x="1796" y="2595"/>
                </a:cubicBezTo>
                <a:cubicBezTo>
                  <a:pt x="1764" y="2595"/>
                  <a:pt x="1735" y="2610"/>
                  <a:pt x="1713" y="2632"/>
                </a:cubicBezTo>
                <a:cubicBezTo>
                  <a:pt x="1678" y="2686"/>
                  <a:pt x="1642" y="2739"/>
                  <a:pt x="1678" y="2775"/>
                </a:cubicBezTo>
                <a:cubicBezTo>
                  <a:pt x="1695" y="2953"/>
                  <a:pt x="1749" y="3096"/>
                  <a:pt x="1820" y="3221"/>
                </a:cubicBezTo>
                <a:cubicBezTo>
                  <a:pt x="1892" y="3346"/>
                  <a:pt x="1999" y="3453"/>
                  <a:pt x="2141" y="3524"/>
                </a:cubicBezTo>
                <a:cubicBezTo>
                  <a:pt x="2159" y="3703"/>
                  <a:pt x="2231" y="3899"/>
                  <a:pt x="2320" y="4077"/>
                </a:cubicBezTo>
                <a:cubicBezTo>
                  <a:pt x="2231" y="4184"/>
                  <a:pt x="2106" y="4292"/>
                  <a:pt x="1981" y="4363"/>
                </a:cubicBezTo>
                <a:cubicBezTo>
                  <a:pt x="1945" y="4399"/>
                  <a:pt x="1910" y="4434"/>
                  <a:pt x="1892" y="4506"/>
                </a:cubicBezTo>
                <a:cubicBezTo>
                  <a:pt x="1892" y="4541"/>
                  <a:pt x="1927" y="4613"/>
                  <a:pt x="1981" y="4631"/>
                </a:cubicBezTo>
                <a:cubicBezTo>
                  <a:pt x="2005" y="4647"/>
                  <a:pt x="2029" y="4655"/>
                  <a:pt x="2051" y="4655"/>
                </a:cubicBezTo>
                <a:cubicBezTo>
                  <a:pt x="2079" y="4655"/>
                  <a:pt x="2104" y="4642"/>
                  <a:pt x="2124" y="4613"/>
                </a:cubicBezTo>
                <a:cubicBezTo>
                  <a:pt x="2249" y="4523"/>
                  <a:pt x="2373" y="4434"/>
                  <a:pt x="2480" y="4309"/>
                </a:cubicBezTo>
                <a:cubicBezTo>
                  <a:pt x="2570" y="4381"/>
                  <a:pt x="2641" y="4434"/>
                  <a:pt x="2730" y="4488"/>
                </a:cubicBezTo>
                <a:cubicBezTo>
                  <a:pt x="2855" y="4559"/>
                  <a:pt x="2962" y="4666"/>
                  <a:pt x="3069" y="4773"/>
                </a:cubicBezTo>
                <a:cubicBezTo>
                  <a:pt x="3194" y="4916"/>
                  <a:pt x="3194" y="5201"/>
                  <a:pt x="3194" y="5433"/>
                </a:cubicBezTo>
                <a:lnTo>
                  <a:pt x="3194" y="6236"/>
                </a:lnTo>
                <a:lnTo>
                  <a:pt x="2570" y="6236"/>
                </a:lnTo>
                <a:cubicBezTo>
                  <a:pt x="2570" y="5255"/>
                  <a:pt x="2106" y="5201"/>
                  <a:pt x="2034" y="5166"/>
                </a:cubicBezTo>
                <a:cubicBezTo>
                  <a:pt x="1838" y="5130"/>
                  <a:pt x="1321" y="4845"/>
                  <a:pt x="1214" y="4292"/>
                </a:cubicBezTo>
                <a:cubicBezTo>
                  <a:pt x="1196" y="4256"/>
                  <a:pt x="1196" y="4220"/>
                  <a:pt x="1196" y="4184"/>
                </a:cubicBezTo>
                <a:cubicBezTo>
                  <a:pt x="964" y="3881"/>
                  <a:pt x="982" y="3435"/>
                  <a:pt x="1232" y="3132"/>
                </a:cubicBezTo>
                <a:cubicBezTo>
                  <a:pt x="1214" y="3043"/>
                  <a:pt x="1196" y="2953"/>
                  <a:pt x="1196" y="2846"/>
                </a:cubicBezTo>
                <a:cubicBezTo>
                  <a:pt x="1196" y="2418"/>
                  <a:pt x="1499" y="2043"/>
                  <a:pt x="1927" y="1972"/>
                </a:cubicBezTo>
                <a:cubicBezTo>
                  <a:pt x="2048" y="1610"/>
                  <a:pt x="2385" y="1364"/>
                  <a:pt x="2746" y="1364"/>
                </a:cubicBezTo>
                <a:cubicBezTo>
                  <a:pt x="2759" y="1364"/>
                  <a:pt x="2771" y="1365"/>
                  <a:pt x="2784" y="1365"/>
                </a:cubicBezTo>
                <a:cubicBezTo>
                  <a:pt x="2855" y="1365"/>
                  <a:pt x="2944" y="1383"/>
                  <a:pt x="2998" y="1383"/>
                </a:cubicBezTo>
                <a:cubicBezTo>
                  <a:pt x="3159" y="1205"/>
                  <a:pt x="3390" y="1098"/>
                  <a:pt x="3640" y="1062"/>
                </a:cubicBezTo>
                <a:close/>
                <a:moveTo>
                  <a:pt x="4048" y="0"/>
                </a:moveTo>
                <a:cubicBezTo>
                  <a:pt x="3341" y="0"/>
                  <a:pt x="2632" y="188"/>
                  <a:pt x="1999" y="562"/>
                </a:cubicBezTo>
                <a:cubicBezTo>
                  <a:pt x="750" y="1294"/>
                  <a:pt x="0" y="2650"/>
                  <a:pt x="36" y="4113"/>
                </a:cubicBezTo>
                <a:cubicBezTo>
                  <a:pt x="36" y="5362"/>
                  <a:pt x="625" y="6540"/>
                  <a:pt x="1624" y="7307"/>
                </a:cubicBezTo>
                <a:lnTo>
                  <a:pt x="1624" y="10626"/>
                </a:lnTo>
                <a:lnTo>
                  <a:pt x="5817" y="10626"/>
                </a:lnTo>
                <a:lnTo>
                  <a:pt x="5817" y="9038"/>
                </a:lnTo>
                <a:lnTo>
                  <a:pt x="6477" y="9038"/>
                </a:lnTo>
                <a:cubicBezTo>
                  <a:pt x="6905" y="9038"/>
                  <a:pt x="7298" y="8877"/>
                  <a:pt x="7601" y="8574"/>
                </a:cubicBezTo>
                <a:cubicBezTo>
                  <a:pt x="7887" y="8288"/>
                  <a:pt x="8047" y="7878"/>
                  <a:pt x="8047" y="7468"/>
                </a:cubicBezTo>
                <a:lnTo>
                  <a:pt x="8047" y="6665"/>
                </a:lnTo>
                <a:lnTo>
                  <a:pt x="8636" y="6665"/>
                </a:lnTo>
                <a:cubicBezTo>
                  <a:pt x="8975" y="6629"/>
                  <a:pt x="9279" y="6236"/>
                  <a:pt x="8957" y="5737"/>
                </a:cubicBezTo>
                <a:lnTo>
                  <a:pt x="8047" y="4167"/>
                </a:lnTo>
                <a:lnTo>
                  <a:pt x="8047" y="4113"/>
                </a:lnTo>
                <a:cubicBezTo>
                  <a:pt x="8101" y="2650"/>
                  <a:pt x="7352" y="1294"/>
                  <a:pt x="6085" y="562"/>
                </a:cubicBezTo>
                <a:cubicBezTo>
                  <a:pt x="5460" y="188"/>
                  <a:pt x="4755" y="0"/>
                  <a:pt x="404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1151;p38">
            <a:extLst>
              <a:ext uri="{FF2B5EF4-FFF2-40B4-BE49-F238E27FC236}">
                <a16:creationId xmlns:a16="http://schemas.microsoft.com/office/drawing/2014/main" id="{01D512E4-1904-4465-B4C8-C942FE8C48B1}"/>
              </a:ext>
            </a:extLst>
          </p:cNvPr>
          <p:cNvGrpSpPr/>
          <p:nvPr/>
        </p:nvGrpSpPr>
        <p:grpSpPr>
          <a:xfrm>
            <a:off x="9443288" y="5752884"/>
            <a:ext cx="299598" cy="398327"/>
            <a:chOff x="3707175" y="1322350"/>
            <a:chExt cx="226625" cy="292200"/>
          </a:xfrm>
        </p:grpSpPr>
        <p:sp>
          <p:nvSpPr>
            <p:cNvPr id="298" name="Google Shape;1152;p38">
              <a:extLst>
                <a:ext uri="{FF2B5EF4-FFF2-40B4-BE49-F238E27FC236}">
                  <a16:creationId xmlns:a16="http://schemas.microsoft.com/office/drawing/2014/main" id="{3297467C-99A4-4749-8B38-C33D1C2AAE20}"/>
                </a:ext>
              </a:extLst>
            </p:cNvPr>
            <p:cNvSpPr/>
            <p:nvPr/>
          </p:nvSpPr>
          <p:spPr>
            <a:xfrm>
              <a:off x="3707175" y="1322350"/>
              <a:ext cx="226625" cy="292200"/>
            </a:xfrm>
            <a:custGeom>
              <a:avLst/>
              <a:gdLst/>
              <a:ahLst/>
              <a:cxnLst/>
              <a:rect l="l" t="t" r="r" b="b"/>
              <a:pathLst>
                <a:path w="9065" h="11688" extrusionOk="0">
                  <a:moveTo>
                    <a:pt x="7584" y="3462"/>
                  </a:moveTo>
                  <a:cubicBezTo>
                    <a:pt x="8119" y="3462"/>
                    <a:pt x="8529" y="3872"/>
                    <a:pt x="8529" y="4390"/>
                  </a:cubicBezTo>
                  <a:cubicBezTo>
                    <a:pt x="8529" y="4907"/>
                    <a:pt x="8119" y="5318"/>
                    <a:pt x="7584" y="5318"/>
                  </a:cubicBezTo>
                  <a:cubicBezTo>
                    <a:pt x="7084" y="5318"/>
                    <a:pt x="6656" y="4907"/>
                    <a:pt x="6656" y="4390"/>
                  </a:cubicBezTo>
                  <a:cubicBezTo>
                    <a:pt x="6656" y="3872"/>
                    <a:pt x="7084" y="3462"/>
                    <a:pt x="7584" y="3462"/>
                  </a:cubicBezTo>
                  <a:close/>
                  <a:moveTo>
                    <a:pt x="1339" y="1"/>
                  </a:moveTo>
                  <a:cubicBezTo>
                    <a:pt x="1178" y="1"/>
                    <a:pt x="1018" y="126"/>
                    <a:pt x="964" y="286"/>
                  </a:cubicBezTo>
                  <a:cubicBezTo>
                    <a:pt x="572" y="340"/>
                    <a:pt x="268" y="661"/>
                    <a:pt x="268" y="1071"/>
                  </a:cubicBezTo>
                  <a:lnTo>
                    <a:pt x="268" y="4336"/>
                  </a:lnTo>
                  <a:cubicBezTo>
                    <a:pt x="108" y="4426"/>
                    <a:pt x="1" y="4604"/>
                    <a:pt x="1" y="4782"/>
                  </a:cubicBezTo>
                  <a:cubicBezTo>
                    <a:pt x="1" y="6192"/>
                    <a:pt x="1053" y="7352"/>
                    <a:pt x="2409" y="7548"/>
                  </a:cubicBezTo>
                  <a:lnTo>
                    <a:pt x="2409" y="8904"/>
                  </a:lnTo>
                  <a:cubicBezTo>
                    <a:pt x="2409" y="10456"/>
                    <a:pt x="3658" y="11688"/>
                    <a:pt x="5193" y="11688"/>
                  </a:cubicBezTo>
                  <a:cubicBezTo>
                    <a:pt x="6745" y="11688"/>
                    <a:pt x="7994" y="10456"/>
                    <a:pt x="7994" y="8904"/>
                  </a:cubicBezTo>
                  <a:lnTo>
                    <a:pt x="7994" y="5799"/>
                  </a:lnTo>
                  <a:cubicBezTo>
                    <a:pt x="8601" y="5621"/>
                    <a:pt x="9065" y="5050"/>
                    <a:pt x="9065" y="4390"/>
                  </a:cubicBezTo>
                  <a:cubicBezTo>
                    <a:pt x="9065" y="3587"/>
                    <a:pt x="8405" y="2927"/>
                    <a:pt x="7584" y="2927"/>
                  </a:cubicBezTo>
                  <a:cubicBezTo>
                    <a:pt x="6781" y="2927"/>
                    <a:pt x="6121" y="3587"/>
                    <a:pt x="6121" y="4390"/>
                  </a:cubicBezTo>
                  <a:cubicBezTo>
                    <a:pt x="6121" y="5050"/>
                    <a:pt x="6585" y="5621"/>
                    <a:pt x="7191" y="5799"/>
                  </a:cubicBezTo>
                  <a:lnTo>
                    <a:pt x="7191" y="8904"/>
                  </a:lnTo>
                  <a:cubicBezTo>
                    <a:pt x="7191" y="10010"/>
                    <a:pt x="6299" y="10902"/>
                    <a:pt x="5193" y="10902"/>
                  </a:cubicBezTo>
                  <a:cubicBezTo>
                    <a:pt x="4105" y="10902"/>
                    <a:pt x="3195" y="10010"/>
                    <a:pt x="3195" y="8904"/>
                  </a:cubicBezTo>
                  <a:lnTo>
                    <a:pt x="3195" y="7548"/>
                  </a:lnTo>
                  <a:cubicBezTo>
                    <a:pt x="4568" y="7352"/>
                    <a:pt x="5603" y="6192"/>
                    <a:pt x="5603" y="4782"/>
                  </a:cubicBezTo>
                  <a:cubicBezTo>
                    <a:pt x="5603" y="4586"/>
                    <a:pt x="5496" y="4426"/>
                    <a:pt x="5336" y="4336"/>
                  </a:cubicBezTo>
                  <a:lnTo>
                    <a:pt x="5336" y="1071"/>
                  </a:lnTo>
                  <a:cubicBezTo>
                    <a:pt x="5336" y="661"/>
                    <a:pt x="5032" y="340"/>
                    <a:pt x="4640" y="286"/>
                  </a:cubicBezTo>
                  <a:cubicBezTo>
                    <a:pt x="4586" y="126"/>
                    <a:pt x="4444" y="1"/>
                    <a:pt x="4265" y="1"/>
                  </a:cubicBezTo>
                  <a:lnTo>
                    <a:pt x="4140" y="1"/>
                  </a:lnTo>
                  <a:cubicBezTo>
                    <a:pt x="3837" y="1"/>
                    <a:pt x="3605" y="250"/>
                    <a:pt x="3605" y="536"/>
                  </a:cubicBezTo>
                  <a:cubicBezTo>
                    <a:pt x="3605" y="839"/>
                    <a:pt x="3837" y="1071"/>
                    <a:pt x="4140" y="1071"/>
                  </a:cubicBezTo>
                  <a:lnTo>
                    <a:pt x="4265" y="1071"/>
                  </a:lnTo>
                  <a:cubicBezTo>
                    <a:pt x="4426" y="1071"/>
                    <a:pt x="4568" y="964"/>
                    <a:pt x="4640" y="839"/>
                  </a:cubicBezTo>
                  <a:cubicBezTo>
                    <a:pt x="4729" y="875"/>
                    <a:pt x="4800" y="964"/>
                    <a:pt x="4800" y="1071"/>
                  </a:cubicBezTo>
                  <a:lnTo>
                    <a:pt x="4800" y="4336"/>
                  </a:lnTo>
                  <a:cubicBezTo>
                    <a:pt x="4640" y="4426"/>
                    <a:pt x="4533" y="4604"/>
                    <a:pt x="4533" y="4782"/>
                  </a:cubicBezTo>
                  <a:cubicBezTo>
                    <a:pt x="4533" y="5746"/>
                    <a:pt x="3765" y="6513"/>
                    <a:pt x="2802" y="6513"/>
                  </a:cubicBezTo>
                  <a:cubicBezTo>
                    <a:pt x="1838" y="6513"/>
                    <a:pt x="1071" y="5746"/>
                    <a:pt x="1071" y="4782"/>
                  </a:cubicBezTo>
                  <a:cubicBezTo>
                    <a:pt x="1071" y="4586"/>
                    <a:pt x="964" y="4426"/>
                    <a:pt x="804" y="4336"/>
                  </a:cubicBezTo>
                  <a:lnTo>
                    <a:pt x="804" y="1071"/>
                  </a:lnTo>
                  <a:cubicBezTo>
                    <a:pt x="804" y="964"/>
                    <a:pt x="875" y="875"/>
                    <a:pt x="964" y="839"/>
                  </a:cubicBezTo>
                  <a:cubicBezTo>
                    <a:pt x="1036" y="982"/>
                    <a:pt x="1178" y="1071"/>
                    <a:pt x="1339" y="1071"/>
                  </a:cubicBezTo>
                  <a:lnTo>
                    <a:pt x="1464" y="1071"/>
                  </a:lnTo>
                  <a:cubicBezTo>
                    <a:pt x="1767" y="1071"/>
                    <a:pt x="1999" y="839"/>
                    <a:pt x="1999" y="536"/>
                  </a:cubicBezTo>
                  <a:cubicBezTo>
                    <a:pt x="1999" y="250"/>
                    <a:pt x="1767" y="1"/>
                    <a:pt x="146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1153;p38">
              <a:extLst>
                <a:ext uri="{FF2B5EF4-FFF2-40B4-BE49-F238E27FC236}">
                  <a16:creationId xmlns:a16="http://schemas.microsoft.com/office/drawing/2014/main" id="{C48B6727-F734-49F7-ABA5-A68B4558F3A2}"/>
                </a:ext>
              </a:extLst>
            </p:cNvPr>
            <p:cNvSpPr/>
            <p:nvPr/>
          </p:nvSpPr>
          <p:spPr>
            <a:xfrm>
              <a:off x="3880250" y="1415575"/>
              <a:ext cx="33475" cy="33050"/>
            </a:xfrm>
            <a:custGeom>
              <a:avLst/>
              <a:gdLst/>
              <a:ahLst/>
              <a:cxnLst/>
              <a:rect l="l" t="t" r="r" b="b"/>
              <a:pathLst>
                <a:path w="1339" h="1322" extrusionOk="0">
                  <a:moveTo>
                    <a:pt x="661" y="1"/>
                  </a:moveTo>
                  <a:cubicBezTo>
                    <a:pt x="304" y="1"/>
                    <a:pt x="1" y="286"/>
                    <a:pt x="1" y="661"/>
                  </a:cubicBezTo>
                  <a:cubicBezTo>
                    <a:pt x="1" y="1036"/>
                    <a:pt x="304" y="1321"/>
                    <a:pt x="661" y="1321"/>
                  </a:cubicBezTo>
                  <a:cubicBezTo>
                    <a:pt x="1036" y="1321"/>
                    <a:pt x="1339" y="1036"/>
                    <a:pt x="1339" y="661"/>
                  </a:cubicBezTo>
                  <a:cubicBezTo>
                    <a:pt x="1339" y="286"/>
                    <a:pt x="1036" y="1"/>
                    <a:pt x="6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260357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245</Words>
  <Application>Microsoft Office PowerPoint</Application>
  <PresentationFormat>Широкоэкранный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Montserrat</vt:lpstr>
      <vt:lpstr>Montserrat Medium</vt:lpstr>
      <vt:lpstr>Тема Office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Иконки (можно менять цвет)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Азалия</dc:creator>
  <cp:lastModifiedBy>1</cp:lastModifiedBy>
  <cp:revision>62</cp:revision>
  <dcterms:created xsi:type="dcterms:W3CDTF">2024-11-01T01:21:31Z</dcterms:created>
  <dcterms:modified xsi:type="dcterms:W3CDTF">2025-12-11T14:18:23Z</dcterms:modified>
</cp:coreProperties>
</file>