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0" r:id="rId2"/>
    <p:sldId id="268" r:id="rId3"/>
    <p:sldId id="305" r:id="rId4"/>
    <p:sldId id="307" r:id="rId5"/>
    <p:sldId id="30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43021E-CB8E-4897-8D87-29FF2AE30F87}">
          <p14:sldIdLst>
            <p14:sldId id="300"/>
            <p14:sldId id="268"/>
            <p14:sldId id="305"/>
            <p14:sldId id="307"/>
            <p14:sldId id="306"/>
          </p14:sldIdLst>
        </p14:section>
        <p14:section name="Раздел без заголовка" id="{48CBE8DF-900E-46F8-9667-118107D6A90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2" end="2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7F7"/>
    <a:srgbClr val="FFFFFF"/>
    <a:srgbClr val="1B97C8"/>
    <a:srgbClr val="B8B4B2"/>
    <a:srgbClr val="4EA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66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16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D9A20-CF2E-4CBC-962F-C92474CE3C40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45E82-7F7F-49EF-9099-E7B9974EF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7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DEE64-66A1-4CD1-8497-010D27545799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EA973-E862-4168-974D-372CF60E2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3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ка с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/>
          <p:cNvSpPr>
            <a:spLocks noGrp="1"/>
          </p:cNvSpPr>
          <p:nvPr>
            <p:ph type="pic" sz="quarter" idx="10"/>
          </p:nvPr>
        </p:nvSpPr>
        <p:spPr>
          <a:xfrm>
            <a:off x="7098790" y="0"/>
            <a:ext cx="5093210" cy="6858000"/>
          </a:xfrm>
          <a:custGeom>
            <a:avLst/>
            <a:gdLst>
              <a:gd name="connsiteX0" fmla="*/ 528835 w 5093210"/>
              <a:gd name="connsiteY0" fmla="*/ 6135506 h 6858000"/>
              <a:gd name="connsiteX1" fmla="*/ 1540811 w 5093210"/>
              <a:gd name="connsiteY1" fmla="*/ 6135506 h 6858000"/>
              <a:gd name="connsiteX2" fmla="*/ 1902058 w 5093210"/>
              <a:gd name="connsiteY2" fmla="*/ 6858000 h 6858000"/>
              <a:gd name="connsiteX3" fmla="*/ 167588 w 5093210"/>
              <a:gd name="connsiteY3" fmla="*/ 6858000 h 6858000"/>
              <a:gd name="connsiteX4" fmla="*/ 2120192 w 5093210"/>
              <a:gd name="connsiteY4" fmla="*/ 5061883 h 6858000"/>
              <a:gd name="connsiteX5" fmla="*/ 3132168 w 5093210"/>
              <a:gd name="connsiteY5" fmla="*/ 5061883 h 6858000"/>
              <a:gd name="connsiteX6" fmla="*/ 3638156 w 5093210"/>
              <a:gd name="connsiteY6" fmla="*/ 6073859 h 6858000"/>
              <a:gd name="connsiteX7" fmla="*/ 3246086 w 5093210"/>
              <a:gd name="connsiteY7" fmla="*/ 6858000 h 6858000"/>
              <a:gd name="connsiteX8" fmla="*/ 2006275 w 5093210"/>
              <a:gd name="connsiteY8" fmla="*/ 6858000 h 6858000"/>
              <a:gd name="connsiteX9" fmla="*/ 1614204 w 5093210"/>
              <a:gd name="connsiteY9" fmla="*/ 6073859 h 6858000"/>
              <a:gd name="connsiteX10" fmla="*/ 505988 w 5093210"/>
              <a:gd name="connsiteY10" fmla="*/ 4007836 h 6858000"/>
              <a:gd name="connsiteX11" fmla="*/ 1517964 w 5093210"/>
              <a:gd name="connsiteY11" fmla="*/ 4007836 h 6858000"/>
              <a:gd name="connsiteX12" fmla="*/ 2023952 w 5093210"/>
              <a:gd name="connsiteY12" fmla="*/ 5019812 h 6858000"/>
              <a:gd name="connsiteX13" fmla="*/ 1517964 w 5093210"/>
              <a:gd name="connsiteY13" fmla="*/ 6031788 h 6858000"/>
              <a:gd name="connsiteX14" fmla="*/ 505988 w 5093210"/>
              <a:gd name="connsiteY14" fmla="*/ 6031788 h 6858000"/>
              <a:gd name="connsiteX15" fmla="*/ 0 w 5093210"/>
              <a:gd name="connsiteY15" fmla="*/ 5019812 h 6858000"/>
              <a:gd name="connsiteX16" fmla="*/ 3719355 w 5093210"/>
              <a:gd name="connsiteY16" fmla="*/ 3980493 h 6858000"/>
              <a:gd name="connsiteX17" fmla="*/ 4731332 w 5093210"/>
              <a:gd name="connsiteY17" fmla="*/ 3980493 h 6858000"/>
              <a:gd name="connsiteX18" fmla="*/ 5093210 w 5093210"/>
              <a:gd name="connsiteY18" fmla="*/ 4704249 h 6858000"/>
              <a:gd name="connsiteX19" fmla="*/ 5093210 w 5093210"/>
              <a:gd name="connsiteY19" fmla="*/ 5280689 h 6858000"/>
              <a:gd name="connsiteX20" fmla="*/ 4731332 w 5093210"/>
              <a:gd name="connsiteY20" fmla="*/ 6004445 h 6858000"/>
              <a:gd name="connsiteX21" fmla="*/ 3719355 w 5093210"/>
              <a:gd name="connsiteY21" fmla="*/ 6004445 h 6858000"/>
              <a:gd name="connsiteX22" fmla="*/ 3213367 w 5093210"/>
              <a:gd name="connsiteY22" fmla="*/ 4992469 h 6858000"/>
              <a:gd name="connsiteX23" fmla="*/ 2120192 w 5093210"/>
              <a:gd name="connsiteY23" fmla="*/ 2924397 h 6858000"/>
              <a:gd name="connsiteX24" fmla="*/ 3132168 w 5093210"/>
              <a:gd name="connsiteY24" fmla="*/ 2924397 h 6858000"/>
              <a:gd name="connsiteX25" fmla="*/ 3638156 w 5093210"/>
              <a:gd name="connsiteY25" fmla="*/ 3936373 h 6858000"/>
              <a:gd name="connsiteX26" fmla="*/ 3132168 w 5093210"/>
              <a:gd name="connsiteY26" fmla="*/ 4948348 h 6858000"/>
              <a:gd name="connsiteX27" fmla="*/ 2120192 w 5093210"/>
              <a:gd name="connsiteY27" fmla="*/ 4948348 h 6858000"/>
              <a:gd name="connsiteX28" fmla="*/ 1614204 w 5093210"/>
              <a:gd name="connsiteY28" fmla="*/ 3936373 h 6858000"/>
              <a:gd name="connsiteX29" fmla="*/ 3712828 w 5093210"/>
              <a:gd name="connsiteY29" fmla="*/ 1862131 h 6858000"/>
              <a:gd name="connsiteX30" fmla="*/ 4724804 w 5093210"/>
              <a:gd name="connsiteY30" fmla="*/ 1862131 h 6858000"/>
              <a:gd name="connsiteX31" fmla="*/ 5093210 w 5093210"/>
              <a:gd name="connsiteY31" fmla="*/ 2598943 h 6858000"/>
              <a:gd name="connsiteX32" fmla="*/ 5093210 w 5093210"/>
              <a:gd name="connsiteY32" fmla="*/ 3149271 h 6858000"/>
              <a:gd name="connsiteX33" fmla="*/ 4724804 w 5093210"/>
              <a:gd name="connsiteY33" fmla="*/ 3886083 h 6858000"/>
              <a:gd name="connsiteX34" fmla="*/ 3712828 w 5093210"/>
              <a:gd name="connsiteY34" fmla="*/ 3886083 h 6858000"/>
              <a:gd name="connsiteX35" fmla="*/ 3206840 w 5093210"/>
              <a:gd name="connsiteY35" fmla="*/ 2874107 h 6858000"/>
              <a:gd name="connsiteX36" fmla="*/ 2115175 w 5093210"/>
              <a:gd name="connsiteY36" fmla="*/ 782203 h 6858000"/>
              <a:gd name="connsiteX37" fmla="*/ 3127151 w 5093210"/>
              <a:gd name="connsiteY37" fmla="*/ 782203 h 6858000"/>
              <a:gd name="connsiteX38" fmla="*/ 3633139 w 5093210"/>
              <a:gd name="connsiteY38" fmla="*/ 1794179 h 6858000"/>
              <a:gd name="connsiteX39" fmla="*/ 3127151 w 5093210"/>
              <a:gd name="connsiteY39" fmla="*/ 2806155 h 6858000"/>
              <a:gd name="connsiteX40" fmla="*/ 2115175 w 5093210"/>
              <a:gd name="connsiteY40" fmla="*/ 2806155 h 6858000"/>
              <a:gd name="connsiteX41" fmla="*/ 1609187 w 5093210"/>
              <a:gd name="connsiteY41" fmla="*/ 1794179 h 6858000"/>
              <a:gd name="connsiteX42" fmla="*/ 3586493 w 5093210"/>
              <a:gd name="connsiteY42" fmla="*/ 0 h 6858000"/>
              <a:gd name="connsiteX43" fmla="*/ 4862507 w 5093210"/>
              <a:gd name="connsiteY43" fmla="*/ 0 h 6858000"/>
              <a:gd name="connsiteX44" fmla="*/ 5093210 w 5093210"/>
              <a:gd name="connsiteY44" fmla="*/ 461406 h 6858000"/>
              <a:gd name="connsiteX45" fmla="*/ 5093210 w 5093210"/>
              <a:gd name="connsiteY45" fmla="*/ 1034470 h 6858000"/>
              <a:gd name="connsiteX46" fmla="*/ 4730488 w 5093210"/>
              <a:gd name="connsiteY46" fmla="*/ 1759914 h 6858000"/>
              <a:gd name="connsiteX47" fmla="*/ 3718512 w 5093210"/>
              <a:gd name="connsiteY47" fmla="*/ 1759914 h 6858000"/>
              <a:gd name="connsiteX48" fmla="*/ 3212524 w 5093210"/>
              <a:gd name="connsiteY48" fmla="*/ 7479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093210" h="6858000">
                <a:moveTo>
                  <a:pt x="528835" y="6135506"/>
                </a:moveTo>
                <a:lnTo>
                  <a:pt x="1540811" y="6135506"/>
                </a:lnTo>
                <a:lnTo>
                  <a:pt x="1902058" y="6858000"/>
                </a:lnTo>
                <a:lnTo>
                  <a:pt x="167588" y="6858000"/>
                </a:lnTo>
                <a:close/>
                <a:moveTo>
                  <a:pt x="2120192" y="5061883"/>
                </a:moveTo>
                <a:lnTo>
                  <a:pt x="3132168" y="5061883"/>
                </a:lnTo>
                <a:lnTo>
                  <a:pt x="3638156" y="6073859"/>
                </a:lnTo>
                <a:lnTo>
                  <a:pt x="3246086" y="6858000"/>
                </a:lnTo>
                <a:lnTo>
                  <a:pt x="2006275" y="6858000"/>
                </a:lnTo>
                <a:lnTo>
                  <a:pt x="1614204" y="6073859"/>
                </a:lnTo>
                <a:close/>
                <a:moveTo>
                  <a:pt x="505988" y="4007836"/>
                </a:moveTo>
                <a:lnTo>
                  <a:pt x="1517964" y="4007836"/>
                </a:lnTo>
                <a:lnTo>
                  <a:pt x="2023952" y="5019812"/>
                </a:lnTo>
                <a:lnTo>
                  <a:pt x="1517964" y="6031788"/>
                </a:lnTo>
                <a:lnTo>
                  <a:pt x="505988" y="6031788"/>
                </a:lnTo>
                <a:lnTo>
                  <a:pt x="0" y="5019812"/>
                </a:lnTo>
                <a:close/>
                <a:moveTo>
                  <a:pt x="3719355" y="3980493"/>
                </a:moveTo>
                <a:lnTo>
                  <a:pt x="4731332" y="3980493"/>
                </a:lnTo>
                <a:lnTo>
                  <a:pt x="5093210" y="4704249"/>
                </a:lnTo>
                <a:lnTo>
                  <a:pt x="5093210" y="5280689"/>
                </a:lnTo>
                <a:lnTo>
                  <a:pt x="4731332" y="6004445"/>
                </a:lnTo>
                <a:lnTo>
                  <a:pt x="3719355" y="6004445"/>
                </a:lnTo>
                <a:lnTo>
                  <a:pt x="3213367" y="4992469"/>
                </a:lnTo>
                <a:close/>
                <a:moveTo>
                  <a:pt x="2120192" y="2924397"/>
                </a:moveTo>
                <a:lnTo>
                  <a:pt x="3132168" y="2924397"/>
                </a:lnTo>
                <a:lnTo>
                  <a:pt x="3638156" y="3936373"/>
                </a:lnTo>
                <a:lnTo>
                  <a:pt x="3132168" y="4948348"/>
                </a:lnTo>
                <a:lnTo>
                  <a:pt x="2120192" y="4948348"/>
                </a:lnTo>
                <a:lnTo>
                  <a:pt x="1614204" y="3936373"/>
                </a:lnTo>
                <a:close/>
                <a:moveTo>
                  <a:pt x="3712828" y="1862131"/>
                </a:moveTo>
                <a:lnTo>
                  <a:pt x="4724804" y="1862131"/>
                </a:lnTo>
                <a:lnTo>
                  <a:pt x="5093210" y="2598943"/>
                </a:lnTo>
                <a:lnTo>
                  <a:pt x="5093210" y="3149271"/>
                </a:lnTo>
                <a:lnTo>
                  <a:pt x="4724804" y="3886083"/>
                </a:lnTo>
                <a:lnTo>
                  <a:pt x="3712828" y="3886083"/>
                </a:lnTo>
                <a:lnTo>
                  <a:pt x="3206840" y="2874107"/>
                </a:lnTo>
                <a:close/>
                <a:moveTo>
                  <a:pt x="2115175" y="782203"/>
                </a:moveTo>
                <a:lnTo>
                  <a:pt x="3127151" y="782203"/>
                </a:lnTo>
                <a:lnTo>
                  <a:pt x="3633139" y="1794179"/>
                </a:lnTo>
                <a:lnTo>
                  <a:pt x="3127151" y="2806155"/>
                </a:lnTo>
                <a:lnTo>
                  <a:pt x="2115175" y="2806155"/>
                </a:lnTo>
                <a:lnTo>
                  <a:pt x="1609187" y="1794179"/>
                </a:lnTo>
                <a:close/>
                <a:moveTo>
                  <a:pt x="3586493" y="0"/>
                </a:moveTo>
                <a:lnTo>
                  <a:pt x="4862507" y="0"/>
                </a:lnTo>
                <a:lnTo>
                  <a:pt x="5093210" y="461406"/>
                </a:lnTo>
                <a:lnTo>
                  <a:pt x="5093210" y="1034470"/>
                </a:lnTo>
                <a:lnTo>
                  <a:pt x="4730488" y="1759914"/>
                </a:lnTo>
                <a:lnTo>
                  <a:pt x="3718512" y="1759914"/>
                </a:lnTo>
                <a:lnTo>
                  <a:pt x="3212524" y="7479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4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2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0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9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1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Рисунок 60"/>
          <p:cNvSpPr>
            <a:spLocks noGrp="1"/>
          </p:cNvSpPr>
          <p:nvPr>
            <p:ph type="pic" sz="quarter" idx="10"/>
          </p:nvPr>
        </p:nvSpPr>
        <p:spPr>
          <a:xfrm>
            <a:off x="7568964" y="-660128"/>
            <a:ext cx="4801061" cy="8140355"/>
          </a:xfrm>
          <a:custGeom>
            <a:avLst/>
            <a:gdLst>
              <a:gd name="connsiteX0" fmla="*/ 2595522 w 4801061"/>
              <a:gd name="connsiteY0" fmla="*/ 6700355 h 8140355"/>
              <a:gd name="connsiteX1" fmla="*/ 3315522 w 4801061"/>
              <a:gd name="connsiteY1" fmla="*/ 6700355 h 8140355"/>
              <a:gd name="connsiteX2" fmla="*/ 3675522 w 4801061"/>
              <a:gd name="connsiteY2" fmla="*/ 7420355 h 8140355"/>
              <a:gd name="connsiteX3" fmla="*/ 3315522 w 4801061"/>
              <a:gd name="connsiteY3" fmla="*/ 8140355 h 8140355"/>
              <a:gd name="connsiteX4" fmla="*/ 2595522 w 4801061"/>
              <a:gd name="connsiteY4" fmla="*/ 8140355 h 8140355"/>
              <a:gd name="connsiteX5" fmla="*/ 2235522 w 4801061"/>
              <a:gd name="connsiteY5" fmla="*/ 7420355 h 8140355"/>
              <a:gd name="connsiteX6" fmla="*/ 360000 w 4801061"/>
              <a:gd name="connsiteY6" fmla="*/ 6690648 h 8140355"/>
              <a:gd name="connsiteX7" fmla="*/ 1080000 w 4801061"/>
              <a:gd name="connsiteY7" fmla="*/ 6690648 h 8140355"/>
              <a:gd name="connsiteX8" fmla="*/ 1440000 w 4801061"/>
              <a:gd name="connsiteY8" fmla="*/ 7410648 h 8140355"/>
              <a:gd name="connsiteX9" fmla="*/ 1080000 w 4801061"/>
              <a:gd name="connsiteY9" fmla="*/ 8130648 h 8140355"/>
              <a:gd name="connsiteX10" fmla="*/ 360000 w 4801061"/>
              <a:gd name="connsiteY10" fmla="*/ 8130648 h 8140355"/>
              <a:gd name="connsiteX11" fmla="*/ 0 w 4801061"/>
              <a:gd name="connsiteY11" fmla="*/ 7410648 h 8140355"/>
              <a:gd name="connsiteX12" fmla="*/ 3700737 w 4801061"/>
              <a:gd name="connsiteY12" fmla="*/ 5965432 h 8140355"/>
              <a:gd name="connsiteX13" fmla="*/ 4420737 w 4801061"/>
              <a:gd name="connsiteY13" fmla="*/ 5965432 h 8140355"/>
              <a:gd name="connsiteX14" fmla="*/ 4780737 w 4801061"/>
              <a:gd name="connsiteY14" fmla="*/ 6685432 h 8140355"/>
              <a:gd name="connsiteX15" fmla="*/ 4420737 w 4801061"/>
              <a:gd name="connsiteY15" fmla="*/ 7405432 h 8140355"/>
              <a:gd name="connsiteX16" fmla="*/ 3700737 w 4801061"/>
              <a:gd name="connsiteY16" fmla="*/ 7405432 h 8140355"/>
              <a:gd name="connsiteX17" fmla="*/ 3340737 w 4801061"/>
              <a:gd name="connsiteY17" fmla="*/ 6685432 h 8140355"/>
              <a:gd name="connsiteX18" fmla="*/ 1483476 w 4801061"/>
              <a:gd name="connsiteY18" fmla="*/ 5955235 h 8140355"/>
              <a:gd name="connsiteX19" fmla="*/ 2203476 w 4801061"/>
              <a:gd name="connsiteY19" fmla="*/ 5955235 h 8140355"/>
              <a:gd name="connsiteX20" fmla="*/ 2563476 w 4801061"/>
              <a:gd name="connsiteY20" fmla="*/ 6675235 h 8140355"/>
              <a:gd name="connsiteX21" fmla="*/ 2203476 w 4801061"/>
              <a:gd name="connsiteY21" fmla="*/ 7395235 h 8140355"/>
              <a:gd name="connsiteX22" fmla="*/ 1483476 w 4801061"/>
              <a:gd name="connsiteY22" fmla="*/ 7395235 h 8140355"/>
              <a:gd name="connsiteX23" fmla="*/ 1123476 w 4801061"/>
              <a:gd name="connsiteY23" fmla="*/ 6675235 h 8140355"/>
              <a:gd name="connsiteX24" fmla="*/ 2595522 w 4801061"/>
              <a:gd name="connsiteY24" fmla="*/ 5210115 h 8140355"/>
              <a:gd name="connsiteX25" fmla="*/ 3315522 w 4801061"/>
              <a:gd name="connsiteY25" fmla="*/ 5210115 h 8140355"/>
              <a:gd name="connsiteX26" fmla="*/ 3675522 w 4801061"/>
              <a:gd name="connsiteY26" fmla="*/ 5930115 h 8140355"/>
              <a:gd name="connsiteX27" fmla="*/ 3315522 w 4801061"/>
              <a:gd name="connsiteY27" fmla="*/ 6650115 h 8140355"/>
              <a:gd name="connsiteX28" fmla="*/ 2595522 w 4801061"/>
              <a:gd name="connsiteY28" fmla="*/ 6650115 h 8140355"/>
              <a:gd name="connsiteX29" fmla="*/ 2235522 w 4801061"/>
              <a:gd name="connsiteY29" fmla="*/ 5930115 h 8140355"/>
              <a:gd name="connsiteX30" fmla="*/ 360000 w 4801061"/>
              <a:gd name="connsiteY30" fmla="*/ 5210115 h 8140355"/>
              <a:gd name="connsiteX31" fmla="*/ 1080000 w 4801061"/>
              <a:gd name="connsiteY31" fmla="*/ 5210115 h 8140355"/>
              <a:gd name="connsiteX32" fmla="*/ 1440000 w 4801061"/>
              <a:gd name="connsiteY32" fmla="*/ 5930115 h 8140355"/>
              <a:gd name="connsiteX33" fmla="*/ 1080000 w 4801061"/>
              <a:gd name="connsiteY33" fmla="*/ 6650115 h 8140355"/>
              <a:gd name="connsiteX34" fmla="*/ 360000 w 4801061"/>
              <a:gd name="connsiteY34" fmla="*/ 6650115 h 8140355"/>
              <a:gd name="connsiteX35" fmla="*/ 0 w 4801061"/>
              <a:gd name="connsiteY35" fmla="*/ 5930115 h 8140355"/>
              <a:gd name="connsiteX36" fmla="*/ 1483476 w 4801061"/>
              <a:gd name="connsiteY36" fmla="*/ 4464995 h 8140355"/>
              <a:gd name="connsiteX37" fmla="*/ 2203476 w 4801061"/>
              <a:gd name="connsiteY37" fmla="*/ 4464995 h 8140355"/>
              <a:gd name="connsiteX38" fmla="*/ 2563476 w 4801061"/>
              <a:gd name="connsiteY38" fmla="*/ 5184995 h 8140355"/>
              <a:gd name="connsiteX39" fmla="*/ 2203476 w 4801061"/>
              <a:gd name="connsiteY39" fmla="*/ 5904995 h 8140355"/>
              <a:gd name="connsiteX40" fmla="*/ 1483476 w 4801061"/>
              <a:gd name="connsiteY40" fmla="*/ 5904995 h 8140355"/>
              <a:gd name="connsiteX41" fmla="*/ 1123476 w 4801061"/>
              <a:gd name="connsiteY41" fmla="*/ 5184995 h 8140355"/>
              <a:gd name="connsiteX42" fmla="*/ 2595522 w 4801061"/>
              <a:gd name="connsiteY42" fmla="*/ 3729582 h 8140355"/>
              <a:gd name="connsiteX43" fmla="*/ 3315522 w 4801061"/>
              <a:gd name="connsiteY43" fmla="*/ 3729582 h 8140355"/>
              <a:gd name="connsiteX44" fmla="*/ 3675522 w 4801061"/>
              <a:gd name="connsiteY44" fmla="*/ 4449582 h 8140355"/>
              <a:gd name="connsiteX45" fmla="*/ 3315522 w 4801061"/>
              <a:gd name="connsiteY45" fmla="*/ 5169582 h 8140355"/>
              <a:gd name="connsiteX46" fmla="*/ 2595522 w 4801061"/>
              <a:gd name="connsiteY46" fmla="*/ 5169582 h 8140355"/>
              <a:gd name="connsiteX47" fmla="*/ 2235522 w 4801061"/>
              <a:gd name="connsiteY47" fmla="*/ 4449582 h 8140355"/>
              <a:gd name="connsiteX48" fmla="*/ 3721062 w 4801061"/>
              <a:gd name="connsiteY48" fmla="*/ 2999875 h 8140355"/>
              <a:gd name="connsiteX49" fmla="*/ 4441062 w 4801061"/>
              <a:gd name="connsiteY49" fmla="*/ 2999875 h 8140355"/>
              <a:gd name="connsiteX50" fmla="*/ 4801061 w 4801061"/>
              <a:gd name="connsiteY50" fmla="*/ 3719873 h 8140355"/>
              <a:gd name="connsiteX51" fmla="*/ 4801061 w 4801061"/>
              <a:gd name="connsiteY51" fmla="*/ 3719877 h 8140355"/>
              <a:gd name="connsiteX52" fmla="*/ 4441062 w 4801061"/>
              <a:gd name="connsiteY52" fmla="*/ 4439875 h 8140355"/>
              <a:gd name="connsiteX53" fmla="*/ 3721062 w 4801061"/>
              <a:gd name="connsiteY53" fmla="*/ 4439875 h 8140355"/>
              <a:gd name="connsiteX54" fmla="*/ 3361062 w 4801061"/>
              <a:gd name="connsiteY54" fmla="*/ 3719875 h 8140355"/>
              <a:gd name="connsiteX55" fmla="*/ 2595522 w 4801061"/>
              <a:gd name="connsiteY55" fmla="*/ 2239343 h 8140355"/>
              <a:gd name="connsiteX56" fmla="*/ 3315522 w 4801061"/>
              <a:gd name="connsiteY56" fmla="*/ 2239343 h 8140355"/>
              <a:gd name="connsiteX57" fmla="*/ 3675522 w 4801061"/>
              <a:gd name="connsiteY57" fmla="*/ 2959342 h 8140355"/>
              <a:gd name="connsiteX58" fmla="*/ 3315522 w 4801061"/>
              <a:gd name="connsiteY58" fmla="*/ 3679342 h 8140355"/>
              <a:gd name="connsiteX59" fmla="*/ 2595522 w 4801061"/>
              <a:gd name="connsiteY59" fmla="*/ 3679342 h 8140355"/>
              <a:gd name="connsiteX60" fmla="*/ 2235522 w 4801061"/>
              <a:gd name="connsiteY60" fmla="*/ 2959342 h 8140355"/>
              <a:gd name="connsiteX61" fmla="*/ 1483476 w 4801061"/>
              <a:gd name="connsiteY61" fmla="*/ 1490240 h 8140355"/>
              <a:gd name="connsiteX62" fmla="*/ 2203476 w 4801061"/>
              <a:gd name="connsiteY62" fmla="*/ 1490240 h 8140355"/>
              <a:gd name="connsiteX63" fmla="*/ 2563476 w 4801061"/>
              <a:gd name="connsiteY63" fmla="*/ 2210240 h 8140355"/>
              <a:gd name="connsiteX64" fmla="*/ 2203476 w 4801061"/>
              <a:gd name="connsiteY64" fmla="*/ 2930239 h 8140355"/>
              <a:gd name="connsiteX65" fmla="*/ 1483476 w 4801061"/>
              <a:gd name="connsiteY65" fmla="*/ 2930239 h 8140355"/>
              <a:gd name="connsiteX66" fmla="*/ 1123476 w 4801061"/>
              <a:gd name="connsiteY66" fmla="*/ 2210240 h 8140355"/>
              <a:gd name="connsiteX67" fmla="*/ 3707568 w 4801061"/>
              <a:gd name="connsiteY67" fmla="*/ 1490239 h 8140355"/>
              <a:gd name="connsiteX68" fmla="*/ 4427568 w 4801061"/>
              <a:gd name="connsiteY68" fmla="*/ 1490239 h 8140355"/>
              <a:gd name="connsiteX69" fmla="*/ 4787568 w 4801061"/>
              <a:gd name="connsiteY69" fmla="*/ 2210239 h 8140355"/>
              <a:gd name="connsiteX70" fmla="*/ 4427568 w 4801061"/>
              <a:gd name="connsiteY70" fmla="*/ 2930239 h 8140355"/>
              <a:gd name="connsiteX71" fmla="*/ 3707568 w 4801061"/>
              <a:gd name="connsiteY71" fmla="*/ 2930239 h 8140355"/>
              <a:gd name="connsiteX72" fmla="*/ 3347568 w 4801061"/>
              <a:gd name="connsiteY72" fmla="*/ 2210239 h 8140355"/>
              <a:gd name="connsiteX73" fmla="*/ 2595522 w 4801061"/>
              <a:gd name="connsiteY73" fmla="*/ 745120 h 8140355"/>
              <a:gd name="connsiteX74" fmla="*/ 3315522 w 4801061"/>
              <a:gd name="connsiteY74" fmla="*/ 745120 h 8140355"/>
              <a:gd name="connsiteX75" fmla="*/ 3675522 w 4801061"/>
              <a:gd name="connsiteY75" fmla="*/ 1465119 h 8140355"/>
              <a:gd name="connsiteX76" fmla="*/ 3315522 w 4801061"/>
              <a:gd name="connsiteY76" fmla="*/ 2185119 h 8140355"/>
              <a:gd name="connsiteX77" fmla="*/ 2595522 w 4801061"/>
              <a:gd name="connsiteY77" fmla="*/ 2185119 h 8140355"/>
              <a:gd name="connsiteX78" fmla="*/ 2235522 w 4801061"/>
              <a:gd name="connsiteY78" fmla="*/ 1465119 h 8140355"/>
              <a:gd name="connsiteX79" fmla="*/ 1483476 w 4801061"/>
              <a:gd name="connsiteY79" fmla="*/ 0 h 8140355"/>
              <a:gd name="connsiteX80" fmla="*/ 2203476 w 4801061"/>
              <a:gd name="connsiteY80" fmla="*/ 0 h 8140355"/>
              <a:gd name="connsiteX81" fmla="*/ 2563476 w 4801061"/>
              <a:gd name="connsiteY81" fmla="*/ 720000 h 8140355"/>
              <a:gd name="connsiteX82" fmla="*/ 2203476 w 4801061"/>
              <a:gd name="connsiteY82" fmla="*/ 1440000 h 8140355"/>
              <a:gd name="connsiteX83" fmla="*/ 1483476 w 4801061"/>
              <a:gd name="connsiteY83" fmla="*/ 1440000 h 8140355"/>
              <a:gd name="connsiteX84" fmla="*/ 1123476 w 4801061"/>
              <a:gd name="connsiteY84" fmla="*/ 720000 h 81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801061" h="8140355">
                <a:moveTo>
                  <a:pt x="2595522" y="6700355"/>
                </a:moveTo>
                <a:lnTo>
                  <a:pt x="3315522" y="6700355"/>
                </a:lnTo>
                <a:lnTo>
                  <a:pt x="3675522" y="7420355"/>
                </a:lnTo>
                <a:lnTo>
                  <a:pt x="3315522" y="8140355"/>
                </a:lnTo>
                <a:lnTo>
                  <a:pt x="2595522" y="8140355"/>
                </a:lnTo>
                <a:lnTo>
                  <a:pt x="2235522" y="7420355"/>
                </a:lnTo>
                <a:close/>
                <a:moveTo>
                  <a:pt x="360000" y="6690648"/>
                </a:moveTo>
                <a:lnTo>
                  <a:pt x="1080000" y="6690648"/>
                </a:lnTo>
                <a:lnTo>
                  <a:pt x="1440000" y="7410648"/>
                </a:lnTo>
                <a:lnTo>
                  <a:pt x="1080000" y="8130648"/>
                </a:lnTo>
                <a:lnTo>
                  <a:pt x="360000" y="8130648"/>
                </a:lnTo>
                <a:lnTo>
                  <a:pt x="0" y="7410648"/>
                </a:lnTo>
                <a:close/>
                <a:moveTo>
                  <a:pt x="3700737" y="5965432"/>
                </a:moveTo>
                <a:lnTo>
                  <a:pt x="4420737" y="5965432"/>
                </a:lnTo>
                <a:lnTo>
                  <a:pt x="4780737" y="6685432"/>
                </a:lnTo>
                <a:lnTo>
                  <a:pt x="4420737" y="7405432"/>
                </a:lnTo>
                <a:lnTo>
                  <a:pt x="3700737" y="7405432"/>
                </a:lnTo>
                <a:lnTo>
                  <a:pt x="3340737" y="6685432"/>
                </a:lnTo>
                <a:close/>
                <a:moveTo>
                  <a:pt x="1483476" y="5955235"/>
                </a:moveTo>
                <a:lnTo>
                  <a:pt x="2203476" y="5955235"/>
                </a:lnTo>
                <a:lnTo>
                  <a:pt x="2563476" y="6675235"/>
                </a:lnTo>
                <a:lnTo>
                  <a:pt x="2203476" y="7395235"/>
                </a:lnTo>
                <a:lnTo>
                  <a:pt x="1483476" y="7395235"/>
                </a:lnTo>
                <a:lnTo>
                  <a:pt x="1123476" y="6675235"/>
                </a:lnTo>
                <a:close/>
                <a:moveTo>
                  <a:pt x="2595522" y="5210115"/>
                </a:moveTo>
                <a:lnTo>
                  <a:pt x="3315522" y="5210115"/>
                </a:lnTo>
                <a:lnTo>
                  <a:pt x="3675522" y="5930115"/>
                </a:lnTo>
                <a:lnTo>
                  <a:pt x="3315522" y="6650115"/>
                </a:lnTo>
                <a:lnTo>
                  <a:pt x="2595522" y="6650115"/>
                </a:lnTo>
                <a:lnTo>
                  <a:pt x="2235522" y="5930115"/>
                </a:lnTo>
                <a:close/>
                <a:moveTo>
                  <a:pt x="360000" y="5210115"/>
                </a:moveTo>
                <a:lnTo>
                  <a:pt x="1080000" y="5210115"/>
                </a:lnTo>
                <a:lnTo>
                  <a:pt x="1440000" y="5930115"/>
                </a:lnTo>
                <a:lnTo>
                  <a:pt x="1080000" y="6650115"/>
                </a:lnTo>
                <a:lnTo>
                  <a:pt x="360000" y="6650115"/>
                </a:lnTo>
                <a:lnTo>
                  <a:pt x="0" y="5930115"/>
                </a:lnTo>
                <a:close/>
                <a:moveTo>
                  <a:pt x="1483476" y="4464995"/>
                </a:moveTo>
                <a:lnTo>
                  <a:pt x="2203476" y="4464995"/>
                </a:lnTo>
                <a:lnTo>
                  <a:pt x="2563476" y="5184995"/>
                </a:lnTo>
                <a:lnTo>
                  <a:pt x="2203476" y="5904995"/>
                </a:lnTo>
                <a:lnTo>
                  <a:pt x="1483476" y="5904995"/>
                </a:lnTo>
                <a:lnTo>
                  <a:pt x="1123476" y="5184995"/>
                </a:lnTo>
                <a:close/>
                <a:moveTo>
                  <a:pt x="2595522" y="3729582"/>
                </a:moveTo>
                <a:lnTo>
                  <a:pt x="3315522" y="3729582"/>
                </a:lnTo>
                <a:lnTo>
                  <a:pt x="3675522" y="4449582"/>
                </a:lnTo>
                <a:lnTo>
                  <a:pt x="3315522" y="5169582"/>
                </a:lnTo>
                <a:lnTo>
                  <a:pt x="2595522" y="5169582"/>
                </a:lnTo>
                <a:lnTo>
                  <a:pt x="2235522" y="4449582"/>
                </a:lnTo>
                <a:close/>
                <a:moveTo>
                  <a:pt x="3721062" y="2999875"/>
                </a:moveTo>
                <a:lnTo>
                  <a:pt x="4441062" y="2999875"/>
                </a:lnTo>
                <a:lnTo>
                  <a:pt x="4801061" y="3719873"/>
                </a:lnTo>
                <a:lnTo>
                  <a:pt x="4801061" y="3719877"/>
                </a:lnTo>
                <a:lnTo>
                  <a:pt x="4441062" y="4439875"/>
                </a:lnTo>
                <a:lnTo>
                  <a:pt x="3721062" y="4439875"/>
                </a:lnTo>
                <a:lnTo>
                  <a:pt x="3361062" y="3719875"/>
                </a:lnTo>
                <a:close/>
                <a:moveTo>
                  <a:pt x="2595522" y="2239343"/>
                </a:moveTo>
                <a:lnTo>
                  <a:pt x="3315522" y="2239343"/>
                </a:lnTo>
                <a:lnTo>
                  <a:pt x="3675522" y="2959342"/>
                </a:lnTo>
                <a:lnTo>
                  <a:pt x="3315522" y="3679342"/>
                </a:lnTo>
                <a:lnTo>
                  <a:pt x="2595522" y="3679342"/>
                </a:lnTo>
                <a:lnTo>
                  <a:pt x="2235522" y="2959342"/>
                </a:lnTo>
                <a:close/>
                <a:moveTo>
                  <a:pt x="1483476" y="1490240"/>
                </a:moveTo>
                <a:lnTo>
                  <a:pt x="2203476" y="1490240"/>
                </a:lnTo>
                <a:lnTo>
                  <a:pt x="2563476" y="2210240"/>
                </a:lnTo>
                <a:lnTo>
                  <a:pt x="2203476" y="2930239"/>
                </a:lnTo>
                <a:lnTo>
                  <a:pt x="1483476" y="2930239"/>
                </a:lnTo>
                <a:lnTo>
                  <a:pt x="1123476" y="2210240"/>
                </a:lnTo>
                <a:close/>
                <a:moveTo>
                  <a:pt x="3707568" y="1490239"/>
                </a:moveTo>
                <a:lnTo>
                  <a:pt x="4427568" y="1490239"/>
                </a:lnTo>
                <a:lnTo>
                  <a:pt x="4787568" y="2210239"/>
                </a:lnTo>
                <a:lnTo>
                  <a:pt x="4427568" y="2930239"/>
                </a:lnTo>
                <a:lnTo>
                  <a:pt x="3707568" y="2930239"/>
                </a:lnTo>
                <a:lnTo>
                  <a:pt x="3347568" y="2210239"/>
                </a:lnTo>
                <a:close/>
                <a:moveTo>
                  <a:pt x="2595522" y="745120"/>
                </a:moveTo>
                <a:lnTo>
                  <a:pt x="3315522" y="745120"/>
                </a:lnTo>
                <a:lnTo>
                  <a:pt x="3675522" y="1465119"/>
                </a:lnTo>
                <a:lnTo>
                  <a:pt x="3315522" y="2185119"/>
                </a:lnTo>
                <a:lnTo>
                  <a:pt x="2595522" y="2185119"/>
                </a:lnTo>
                <a:lnTo>
                  <a:pt x="2235522" y="1465119"/>
                </a:lnTo>
                <a:close/>
                <a:moveTo>
                  <a:pt x="1483476" y="0"/>
                </a:moveTo>
                <a:lnTo>
                  <a:pt x="2203476" y="0"/>
                </a:lnTo>
                <a:lnTo>
                  <a:pt x="2563476" y="720000"/>
                </a:lnTo>
                <a:lnTo>
                  <a:pt x="2203476" y="1440000"/>
                </a:lnTo>
                <a:lnTo>
                  <a:pt x="1483476" y="1440000"/>
                </a:lnTo>
                <a:lnTo>
                  <a:pt x="1123476" y="72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2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7372350" y="1598646"/>
            <a:ext cx="4493478" cy="5113304"/>
          </a:xfrm>
          <a:custGeom>
            <a:avLst/>
            <a:gdLst>
              <a:gd name="connsiteX0" fmla="*/ 2603478 w 4493478"/>
              <a:gd name="connsiteY0" fmla="*/ 2593500 h 5113304"/>
              <a:gd name="connsiteX1" fmla="*/ 3863478 w 4493478"/>
              <a:gd name="connsiteY1" fmla="*/ 2593500 h 5113304"/>
              <a:gd name="connsiteX2" fmla="*/ 4493478 w 4493478"/>
              <a:gd name="connsiteY2" fmla="*/ 3853499 h 5113304"/>
              <a:gd name="connsiteX3" fmla="*/ 3863575 w 4493478"/>
              <a:gd name="connsiteY3" fmla="*/ 5113304 h 5113304"/>
              <a:gd name="connsiteX4" fmla="*/ 2603381 w 4493478"/>
              <a:gd name="connsiteY4" fmla="*/ 5113304 h 5113304"/>
              <a:gd name="connsiteX5" fmla="*/ 1973478 w 4493478"/>
              <a:gd name="connsiteY5" fmla="*/ 3853499 h 5113304"/>
              <a:gd name="connsiteX6" fmla="*/ 630000 w 4493478"/>
              <a:gd name="connsiteY6" fmla="*/ 1297071 h 5113304"/>
              <a:gd name="connsiteX7" fmla="*/ 1890000 w 4493478"/>
              <a:gd name="connsiteY7" fmla="*/ 1297071 h 5113304"/>
              <a:gd name="connsiteX8" fmla="*/ 2520000 w 4493478"/>
              <a:gd name="connsiteY8" fmla="*/ 2557070 h 5113304"/>
              <a:gd name="connsiteX9" fmla="*/ 1890000 w 4493478"/>
              <a:gd name="connsiteY9" fmla="*/ 3817069 h 5113304"/>
              <a:gd name="connsiteX10" fmla="*/ 630000 w 4493478"/>
              <a:gd name="connsiteY10" fmla="*/ 3817069 h 5113304"/>
              <a:gd name="connsiteX11" fmla="*/ 0 w 4493478"/>
              <a:gd name="connsiteY11" fmla="*/ 2557070 h 5113304"/>
              <a:gd name="connsiteX12" fmla="*/ 2592150 w 4493478"/>
              <a:gd name="connsiteY12" fmla="*/ 0 h 5113304"/>
              <a:gd name="connsiteX13" fmla="*/ 3852150 w 4493478"/>
              <a:gd name="connsiteY13" fmla="*/ 0 h 5113304"/>
              <a:gd name="connsiteX14" fmla="*/ 4482150 w 4493478"/>
              <a:gd name="connsiteY14" fmla="*/ 1259999 h 5113304"/>
              <a:gd name="connsiteX15" fmla="*/ 3852150 w 4493478"/>
              <a:gd name="connsiteY15" fmla="*/ 2519998 h 5113304"/>
              <a:gd name="connsiteX16" fmla="*/ 2592150 w 4493478"/>
              <a:gd name="connsiteY16" fmla="*/ 2519998 h 5113304"/>
              <a:gd name="connsiteX17" fmla="*/ 1962150 w 4493478"/>
              <a:gd name="connsiteY17" fmla="*/ 1259999 h 511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93478" h="5113304">
                <a:moveTo>
                  <a:pt x="2603478" y="2593500"/>
                </a:moveTo>
                <a:lnTo>
                  <a:pt x="3863478" y="2593500"/>
                </a:lnTo>
                <a:lnTo>
                  <a:pt x="4493478" y="3853499"/>
                </a:lnTo>
                <a:lnTo>
                  <a:pt x="3863575" y="5113304"/>
                </a:lnTo>
                <a:lnTo>
                  <a:pt x="2603381" y="5113304"/>
                </a:lnTo>
                <a:lnTo>
                  <a:pt x="1973478" y="3853499"/>
                </a:lnTo>
                <a:close/>
                <a:moveTo>
                  <a:pt x="630000" y="1297071"/>
                </a:moveTo>
                <a:lnTo>
                  <a:pt x="1890000" y="1297071"/>
                </a:lnTo>
                <a:lnTo>
                  <a:pt x="2520000" y="2557070"/>
                </a:lnTo>
                <a:lnTo>
                  <a:pt x="1890000" y="3817069"/>
                </a:lnTo>
                <a:lnTo>
                  <a:pt x="630000" y="3817069"/>
                </a:lnTo>
                <a:lnTo>
                  <a:pt x="0" y="2557070"/>
                </a:lnTo>
                <a:close/>
                <a:moveTo>
                  <a:pt x="2592150" y="0"/>
                </a:moveTo>
                <a:lnTo>
                  <a:pt x="3852150" y="0"/>
                </a:lnTo>
                <a:lnTo>
                  <a:pt x="4482150" y="1259999"/>
                </a:lnTo>
                <a:lnTo>
                  <a:pt x="3852150" y="2519998"/>
                </a:lnTo>
                <a:lnTo>
                  <a:pt x="2592150" y="2519998"/>
                </a:lnTo>
                <a:lnTo>
                  <a:pt x="1962150" y="1259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1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7611763" y="3756455"/>
            <a:ext cx="2520000" cy="2519998"/>
          </a:xfrm>
          <a:custGeom>
            <a:avLst/>
            <a:gdLst>
              <a:gd name="connsiteX0" fmla="*/ 630000 w 2520000"/>
              <a:gd name="connsiteY0" fmla="*/ 0 h 2519998"/>
              <a:gd name="connsiteX1" fmla="*/ 1890000 w 2520000"/>
              <a:gd name="connsiteY1" fmla="*/ 0 h 2519998"/>
              <a:gd name="connsiteX2" fmla="*/ 2520000 w 2520000"/>
              <a:gd name="connsiteY2" fmla="*/ 1259999 h 2519998"/>
              <a:gd name="connsiteX3" fmla="*/ 1890000 w 2520000"/>
              <a:gd name="connsiteY3" fmla="*/ 2519998 h 2519998"/>
              <a:gd name="connsiteX4" fmla="*/ 630000 w 2520000"/>
              <a:gd name="connsiteY4" fmla="*/ 2519998 h 2519998"/>
              <a:gd name="connsiteX5" fmla="*/ 0 w 2520000"/>
              <a:gd name="connsiteY5" fmla="*/ 1259999 h 25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2519998">
                <a:moveTo>
                  <a:pt x="630000" y="0"/>
                </a:moveTo>
                <a:lnTo>
                  <a:pt x="1890000" y="0"/>
                </a:lnTo>
                <a:lnTo>
                  <a:pt x="2520000" y="1259999"/>
                </a:lnTo>
                <a:lnTo>
                  <a:pt x="1890000" y="2519998"/>
                </a:lnTo>
                <a:lnTo>
                  <a:pt x="630000" y="2519998"/>
                </a:lnTo>
                <a:lnTo>
                  <a:pt x="0" y="1259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9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3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1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7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0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00E3-97A2-4216-B4EB-066182DE582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EF86-9BE9-4993-BDC5-611454B03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1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1" r:id="rId3"/>
    <p:sldLayoutId id="2147483650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2400" y="3799841"/>
            <a:ext cx="5486400" cy="2540000"/>
          </a:xfrm>
        </p:spPr>
        <p:txBody>
          <a:bodyPr>
            <a:normAutofit/>
          </a:bodyPr>
          <a:lstStyle/>
          <a:p>
            <a:r>
              <a:rPr lang="tt-RU" sz="5450" dirty="0" smtClean="0">
                <a:solidFill>
                  <a:srgbClr val="1B97C8"/>
                </a:solidFill>
                <a:latin typeface="Montserrat ExtraBold" panose="00000900000000000000" pitchFamily="2" charset="-52"/>
              </a:rPr>
              <a:t>ДОСТУПНАЯ СРЕДА</a:t>
            </a:r>
            <a:r>
              <a:rPr lang="tt-RU" sz="5400" dirty="0" smtClean="0">
                <a:solidFill>
                  <a:srgbClr val="1B97C8"/>
                </a:solidFill>
                <a:latin typeface="Montserrat ExtraBold" panose="00000900000000000000" pitchFamily="2" charset="-52"/>
              </a:rPr>
              <a:t/>
            </a:r>
            <a:br>
              <a:rPr lang="tt-RU" sz="5400" dirty="0" smtClean="0">
                <a:solidFill>
                  <a:srgbClr val="1B97C8"/>
                </a:solidFill>
                <a:latin typeface="Montserrat ExtraBold" panose="00000900000000000000" pitchFamily="2" charset="-52"/>
              </a:rPr>
            </a:br>
            <a:endParaRPr lang="ru-RU" sz="5400" dirty="0">
              <a:solidFill>
                <a:srgbClr val="1B97C8"/>
              </a:solidFill>
              <a:latin typeface="Montserrat ExtraBold" panose="000009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91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23022" y="180419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1044" y="180419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80107" y="3365"/>
            <a:ext cx="682582" cy="6791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40474" t="22434" r="6065" b="15506"/>
          <a:stretch/>
        </p:blipFill>
        <p:spPr>
          <a:xfrm>
            <a:off x="3108960" y="820380"/>
            <a:ext cx="6573520" cy="57232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669623" y="2276752"/>
            <a:ext cx="151384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89463" y="2957472"/>
            <a:ext cx="149352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68023" y="6106755"/>
            <a:ext cx="151384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55783" y="849431"/>
            <a:ext cx="151384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3183" y="3714392"/>
            <a:ext cx="1513840" cy="386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20" y="2767628"/>
            <a:ext cx="447066" cy="4624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5" y="1111894"/>
            <a:ext cx="3284611" cy="219193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/>
          <a:srcRect l="15492" t="37142" r="28421" b="27651"/>
          <a:stretch/>
        </p:blipFill>
        <p:spPr>
          <a:xfrm>
            <a:off x="7461758" y="1339572"/>
            <a:ext cx="4391330" cy="2067399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5527040" y="2373272"/>
            <a:ext cx="130786" cy="1159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b="16202"/>
          <a:stretch/>
        </p:blipFill>
        <p:spPr>
          <a:xfrm>
            <a:off x="320894" y="3484899"/>
            <a:ext cx="1843185" cy="31523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b="32566"/>
          <a:stretch/>
        </p:blipFill>
        <p:spPr>
          <a:xfrm>
            <a:off x="7467600" y="5015725"/>
            <a:ext cx="4385488" cy="15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1250491"/>
            <a:ext cx="8313968" cy="3825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4234" y="136228"/>
            <a:ext cx="109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Подход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76264" y="136228"/>
            <a:ext cx="10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Подход </a:t>
            </a:r>
            <a:r>
              <a:rPr lang="en-US" dirty="0">
                <a:solidFill>
                  <a:srgbClr val="FF0000"/>
                </a:solidFill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71120" y="0"/>
            <a:ext cx="12334240" cy="130350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50800" dir="5400000" sx="1000" sy="1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16523" y="346476"/>
            <a:ext cx="8663609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Общежитие </a:t>
            </a:r>
            <a:r>
              <a:rPr lang="ru-RU" sz="32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№5</a:t>
            </a:r>
            <a:r>
              <a:rPr lang="ru-RU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Оренбургский тракт, дом 142</a:t>
            </a:r>
            <a:endParaRPr lang="ru-RU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2800" t="14275" r="13467" b="15681"/>
          <a:stretch/>
        </p:blipFill>
        <p:spPr>
          <a:xfrm>
            <a:off x="8318828" y="1303501"/>
            <a:ext cx="3873171" cy="378667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0" y="5253402"/>
            <a:ext cx="8242848" cy="1200329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>
            <a:spAutoFit/>
          </a:bodyPr>
          <a:lstStyle/>
          <a:p>
            <a:pPr marL="355600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pPr marL="35560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Во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дворе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общежития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расположена стоянка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для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автомобилей,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на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которой предусмотрены парковочные места для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лиц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инвалидностью, с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маркировкой на асфальте.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355029" y="5253402"/>
            <a:ext cx="3836970" cy="1200329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Общежитие №5 в 6 минутах от автобусной остановки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9755043" y="3222999"/>
            <a:ext cx="1808814" cy="1342049"/>
          </a:xfrm>
          <a:prstGeom prst="line">
            <a:avLst/>
          </a:prstGeom>
          <a:ln w="95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1379586" y="2941378"/>
            <a:ext cx="184271" cy="281621"/>
          </a:xfrm>
          <a:prstGeom prst="line">
            <a:avLst/>
          </a:prstGeom>
          <a:ln w="95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14" y="4261513"/>
            <a:ext cx="234267" cy="242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23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6"/>
    </mc:Choice>
    <mc:Fallback xmlns="">
      <p:transition spd="slow" advTm="265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3"/>
          <a:stretch/>
        </p:blipFill>
        <p:spPr>
          <a:xfrm>
            <a:off x="5378964" y="-91440"/>
            <a:ext cx="3500158" cy="6949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8" b="20421"/>
          <a:stretch/>
        </p:blipFill>
        <p:spPr>
          <a:xfrm>
            <a:off x="9142508" y="1290900"/>
            <a:ext cx="2802309" cy="52216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30480" y="0"/>
            <a:ext cx="5404531" cy="3139321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>
            <a:spAutoFit/>
          </a:bodyPr>
          <a:lstStyle/>
          <a:p>
            <a:pPr marL="182563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Вход в корпус имеет два подхода (А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B)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.</a:t>
            </a:r>
          </a:p>
          <a:p>
            <a:pPr marL="182563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Подход А – лестница оборудована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поручнями,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</a:br>
            <a:r>
              <a:rPr lang="tt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Подход 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-  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подъемная платформа вертикального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перемещения для маломобильных групп населения ВГ-02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.</a:t>
            </a:r>
          </a:p>
          <a:p>
            <a:pPr marL="182563"/>
            <a:endParaRPr lang="ru-RU" kern="800" dirty="0" smtClean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pPr marL="182563"/>
            <a:r>
              <a:rPr lang="ru-RU" kern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1. расширенный </a:t>
            </a:r>
            <a:r>
              <a:rPr lang="ru-RU" kern="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дверной </a:t>
            </a:r>
            <a:r>
              <a:rPr lang="ru-RU" kern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проем; </a:t>
            </a:r>
          </a:p>
          <a:p>
            <a:pPr marL="355600" indent="-173038"/>
            <a:r>
              <a:rPr lang="ru-RU" kern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2.табличка с названием университета,   корпуса и графиком работы, в том числе и на шрифте Брайля.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6002" y="921568"/>
            <a:ext cx="109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Подход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380658" y="4507811"/>
            <a:ext cx="437474" cy="447177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380658" y="4153257"/>
            <a:ext cx="10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Подход </a:t>
            </a:r>
            <a:r>
              <a:rPr lang="en-US" dirty="0">
                <a:solidFill>
                  <a:srgbClr val="FF0000"/>
                </a:solidFill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081969" y="4859766"/>
            <a:ext cx="1345893" cy="716343"/>
            <a:chOff x="7924417" y="3872765"/>
            <a:chExt cx="1278637" cy="731205"/>
          </a:xfrm>
        </p:grpSpPr>
        <p:sp>
          <p:nvSpPr>
            <p:cNvPr id="16" name="Стрелка вниз 15"/>
            <p:cNvSpPr/>
            <p:nvPr/>
          </p:nvSpPr>
          <p:spPr>
            <a:xfrm rot="5400000">
              <a:off x="7971714" y="4010135"/>
              <a:ext cx="546538" cy="6411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11408" y="3872765"/>
              <a:ext cx="1091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Подход </a:t>
              </a:r>
              <a:r>
                <a:rPr lang="ru-RU" dirty="0" smtClean="0">
                  <a:solidFill>
                    <a:srgbClr val="FF0000"/>
                  </a:solidFill>
                </a:rPr>
                <a:t>В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6"/>
          <a:stretch/>
        </p:blipFill>
        <p:spPr>
          <a:xfrm>
            <a:off x="866445" y="3069795"/>
            <a:ext cx="1846275" cy="36498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8" t="45835" r="23467" b="36304"/>
          <a:stretch>
            <a:fillRect/>
          </a:stretch>
        </p:blipFill>
        <p:spPr>
          <a:xfrm>
            <a:off x="2467360" y="3490908"/>
            <a:ext cx="1951384" cy="2033806"/>
          </a:xfrm>
          <a:custGeom>
            <a:avLst/>
            <a:gdLst>
              <a:gd name="connsiteX0" fmla="*/ 822960 w 1645920"/>
              <a:gd name="connsiteY0" fmla="*/ 0 h 1715440"/>
              <a:gd name="connsiteX1" fmla="*/ 1645920 w 1645920"/>
              <a:gd name="connsiteY1" fmla="*/ 857720 h 1715440"/>
              <a:gd name="connsiteX2" fmla="*/ 822960 w 1645920"/>
              <a:gd name="connsiteY2" fmla="*/ 1715440 h 1715440"/>
              <a:gd name="connsiteX3" fmla="*/ 0 w 1645920"/>
              <a:gd name="connsiteY3" fmla="*/ 857720 h 1715440"/>
              <a:gd name="connsiteX4" fmla="*/ 822960 w 1645920"/>
              <a:gd name="connsiteY4" fmla="*/ 0 h 171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715440">
                <a:moveTo>
                  <a:pt x="822960" y="0"/>
                </a:moveTo>
                <a:cubicBezTo>
                  <a:pt x="1277468" y="0"/>
                  <a:pt x="1645920" y="384014"/>
                  <a:pt x="1645920" y="857720"/>
                </a:cubicBezTo>
                <a:cubicBezTo>
                  <a:pt x="1645920" y="1331426"/>
                  <a:pt x="1277468" y="1715440"/>
                  <a:pt x="822960" y="1715440"/>
                </a:cubicBezTo>
                <a:cubicBezTo>
                  <a:pt x="368452" y="1715440"/>
                  <a:pt x="0" y="1331426"/>
                  <a:pt x="0" y="857720"/>
                </a:cubicBezTo>
                <a:cubicBezTo>
                  <a:pt x="0" y="384014"/>
                  <a:pt x="368452" y="0"/>
                  <a:pt x="822960" y="0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1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6"/>
    </mc:Choice>
    <mc:Fallback xmlns="">
      <p:transition spd="slow" advTm="2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20" y="539281"/>
            <a:ext cx="4030380" cy="5373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4"/>
          <a:stretch/>
        </p:blipFill>
        <p:spPr>
          <a:xfrm>
            <a:off x="1078563" y="539281"/>
            <a:ext cx="3654947" cy="4096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7" t="10370" r="2198" b="19556"/>
          <a:stretch>
            <a:fillRect/>
          </a:stretch>
        </p:blipFill>
        <p:spPr>
          <a:xfrm>
            <a:off x="8920480" y="2925808"/>
            <a:ext cx="2936838" cy="3347287"/>
          </a:xfrm>
          <a:custGeom>
            <a:avLst/>
            <a:gdLst>
              <a:gd name="connsiteX0" fmla="*/ 2108200 w 4216400"/>
              <a:gd name="connsiteY0" fmla="*/ 0 h 4805680"/>
              <a:gd name="connsiteX1" fmla="*/ 4216400 w 4216400"/>
              <a:gd name="connsiteY1" fmla="*/ 2402840 h 4805680"/>
              <a:gd name="connsiteX2" fmla="*/ 2108200 w 4216400"/>
              <a:gd name="connsiteY2" fmla="*/ 4805680 h 4805680"/>
              <a:gd name="connsiteX3" fmla="*/ 0 w 4216400"/>
              <a:gd name="connsiteY3" fmla="*/ 2402840 h 4805680"/>
              <a:gd name="connsiteX4" fmla="*/ 2108200 w 4216400"/>
              <a:gd name="connsiteY4" fmla="*/ 0 h 480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400" h="4805680">
                <a:moveTo>
                  <a:pt x="2108200" y="0"/>
                </a:moveTo>
                <a:cubicBezTo>
                  <a:pt x="3272527" y="0"/>
                  <a:pt x="4216400" y="1075788"/>
                  <a:pt x="4216400" y="2402840"/>
                </a:cubicBezTo>
                <a:cubicBezTo>
                  <a:pt x="4216400" y="3729892"/>
                  <a:pt x="3272527" y="4805680"/>
                  <a:pt x="2108200" y="4805680"/>
                </a:cubicBezTo>
                <a:cubicBezTo>
                  <a:pt x="943873" y="4805680"/>
                  <a:pt x="0" y="3729892"/>
                  <a:pt x="0" y="2402840"/>
                </a:cubicBezTo>
                <a:cubicBezTo>
                  <a:pt x="0" y="1075788"/>
                  <a:pt x="943873" y="0"/>
                  <a:pt x="2108200" y="0"/>
                </a:cubicBezTo>
                <a:close/>
              </a:path>
            </a:pathLst>
          </a:custGeom>
        </p:spPr>
      </p:pic>
      <p:sp>
        <p:nvSpPr>
          <p:cNvPr id="6" name="Стрелка вниз 5"/>
          <p:cNvSpPr/>
          <p:nvPr/>
        </p:nvSpPr>
        <p:spPr>
          <a:xfrm>
            <a:off x="1424450" y="2284677"/>
            <a:ext cx="546538" cy="6411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6876" y="225599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38137" y="4001095"/>
            <a:ext cx="8015295" cy="2862322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>
            <a:spAutoFit/>
          </a:bodyPr>
          <a:lstStyle/>
          <a:p>
            <a:pPr marL="182563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В общежитии имеется сантехническое помещение соответствующее требованиям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условий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для проживания лиц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 инвалидностью. Сантехническое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помещение представлено несколькими функциональными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зонами. </a:t>
            </a:r>
          </a:p>
          <a:p>
            <a:pPr marL="182563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1. На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стене рядом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помещениями находятся таблички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   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дублированием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информации на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шрифте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Брайля;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pPr indent="182563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2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.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поручнями;</a:t>
            </a:r>
          </a:p>
          <a:p>
            <a:pPr indent="182563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3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.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кнопкой вызова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экстренной помощи;</a:t>
            </a:r>
          </a:p>
          <a:p>
            <a:pPr indent="182563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4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. сигнал, которого поступает персоналу учреждения.</a:t>
            </a:r>
          </a:p>
          <a:p>
            <a:pPr indent="182563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966962" y="1453168"/>
            <a:ext cx="546538" cy="6411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89388" y="142448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Стрелка вниз 11"/>
          <p:cNvSpPr/>
          <p:nvPr/>
        </p:nvSpPr>
        <p:spPr>
          <a:xfrm rot="5400000">
            <a:off x="8809772" y="955821"/>
            <a:ext cx="546538" cy="6411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10010" y="10917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7854732" y="1899378"/>
            <a:ext cx="546538" cy="6411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77158" y="187069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10531365" y="4134579"/>
            <a:ext cx="546538" cy="6411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804634" y="427047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b="24523"/>
          <a:stretch>
            <a:fillRect/>
          </a:stretch>
        </p:blipFill>
        <p:spPr>
          <a:xfrm>
            <a:off x="5180491" y="547071"/>
            <a:ext cx="2455898" cy="2692736"/>
          </a:xfrm>
          <a:custGeom>
            <a:avLst/>
            <a:gdLst>
              <a:gd name="connsiteX0" fmla="*/ 1104619 w 2622749"/>
              <a:gd name="connsiteY0" fmla="*/ 0 h 2875677"/>
              <a:gd name="connsiteX1" fmla="*/ 1518132 w 2622749"/>
              <a:gd name="connsiteY1" fmla="*/ 0 h 2875677"/>
              <a:gd name="connsiteX2" fmla="*/ 1575663 w 2622749"/>
              <a:gd name="connsiteY2" fmla="*/ 9693 h 2875677"/>
              <a:gd name="connsiteX3" fmla="*/ 2615980 w 2622749"/>
              <a:gd name="connsiteY3" fmla="*/ 1279960 h 2875677"/>
              <a:gd name="connsiteX4" fmla="*/ 2622749 w 2622749"/>
              <a:gd name="connsiteY4" fmla="*/ 1427957 h 2875677"/>
              <a:gd name="connsiteX5" fmla="*/ 2622749 w 2622749"/>
              <a:gd name="connsiteY5" fmla="*/ 1428002 h 2875677"/>
              <a:gd name="connsiteX6" fmla="*/ 2615980 w 2622749"/>
              <a:gd name="connsiteY6" fmla="*/ 1575998 h 2875677"/>
              <a:gd name="connsiteX7" fmla="*/ 1311375 w 2622749"/>
              <a:gd name="connsiteY7" fmla="*/ 2875677 h 2875677"/>
              <a:gd name="connsiteX8" fmla="*/ 0 w 2622749"/>
              <a:gd name="connsiteY8" fmla="*/ 1427979 h 2875677"/>
              <a:gd name="connsiteX9" fmla="*/ 1047088 w 2622749"/>
              <a:gd name="connsiteY9" fmla="*/ 9693 h 287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2749" h="2875677">
                <a:moveTo>
                  <a:pt x="1104619" y="0"/>
                </a:moveTo>
                <a:lnTo>
                  <a:pt x="1518132" y="0"/>
                </a:lnTo>
                <a:lnTo>
                  <a:pt x="1575663" y="9693"/>
                </a:lnTo>
                <a:cubicBezTo>
                  <a:pt x="2130551" y="135043"/>
                  <a:pt x="2557778" y="647284"/>
                  <a:pt x="2615980" y="1279960"/>
                </a:cubicBezTo>
                <a:lnTo>
                  <a:pt x="2622749" y="1427957"/>
                </a:lnTo>
                <a:lnTo>
                  <a:pt x="2622749" y="1428002"/>
                </a:lnTo>
                <a:lnTo>
                  <a:pt x="2615980" y="1575998"/>
                </a:lnTo>
                <a:cubicBezTo>
                  <a:pt x="2548824" y="2306009"/>
                  <a:pt x="1990361" y="2875677"/>
                  <a:pt x="1311375" y="2875677"/>
                </a:cubicBezTo>
                <a:cubicBezTo>
                  <a:pt x="587123" y="2875677"/>
                  <a:pt x="0" y="2227521"/>
                  <a:pt x="0" y="1427979"/>
                </a:cubicBezTo>
                <a:cubicBezTo>
                  <a:pt x="0" y="728380"/>
                  <a:pt x="449516" y="144686"/>
                  <a:pt x="1047088" y="9693"/>
                </a:cubicBezTo>
                <a:close/>
              </a:path>
            </a:pathLst>
          </a:custGeom>
        </p:spPr>
      </p:pic>
      <p:sp>
        <p:nvSpPr>
          <p:cNvPr id="20" name="Стрелка вниз 19"/>
          <p:cNvSpPr/>
          <p:nvPr/>
        </p:nvSpPr>
        <p:spPr>
          <a:xfrm rot="10800000">
            <a:off x="5658108" y="2442035"/>
            <a:ext cx="546538" cy="641131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80534" y="27216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6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4636</TotalTime>
  <Words>75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Blogger Sans Light</vt:lpstr>
      <vt:lpstr>Book Antiqua</vt:lpstr>
      <vt:lpstr>Calibri</vt:lpstr>
      <vt:lpstr>Calibri Light</vt:lpstr>
      <vt:lpstr>Montserrat</vt:lpstr>
      <vt:lpstr>Montserrat ExtraBold</vt:lpstr>
      <vt:lpstr>Тема Office</vt:lpstr>
      <vt:lpstr>ДОСТУПНАЯ СРЕДА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217</cp:revision>
  <dcterms:created xsi:type="dcterms:W3CDTF">2023-06-21T11:33:50Z</dcterms:created>
  <dcterms:modified xsi:type="dcterms:W3CDTF">2023-10-12T07:16:05Z</dcterms:modified>
</cp:coreProperties>
</file>