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57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02" userDrawn="1">
          <p15:clr>
            <a:srgbClr val="A4A3A4"/>
          </p15:clr>
        </p15:guide>
        <p15:guide id="3" pos="3999" userDrawn="1">
          <p15:clr>
            <a:srgbClr val="A4A3A4"/>
          </p15:clr>
        </p15:guide>
        <p15:guide id="4" orient="horz" pos="686" userDrawn="1">
          <p15:clr>
            <a:srgbClr val="A4A3A4"/>
          </p15:clr>
        </p15:guide>
        <p15:guide id="5" orient="horz" pos="3861" userDrawn="1">
          <p15:clr>
            <a:srgbClr val="A4A3A4"/>
          </p15:clr>
        </p15:guide>
        <p15:guide id="6" pos="429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9D96"/>
    <a:srgbClr val="FFFFFF"/>
    <a:srgbClr val="7FBDB8"/>
    <a:srgbClr val="82BEB5"/>
    <a:srgbClr val="3C5DBC"/>
    <a:srgbClr val="A7DCD6"/>
    <a:srgbClr val="6180DA"/>
    <a:srgbClr val="0447A0"/>
    <a:srgbClr val="192F70"/>
    <a:srgbClr val="031E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36" autoAdjust="0"/>
  </p:normalViewPr>
  <p:slideViewPr>
    <p:cSldViewPr snapToGrid="0">
      <p:cViewPr varScale="1">
        <p:scale>
          <a:sx n="150" d="100"/>
          <a:sy n="150" d="100"/>
        </p:scale>
        <p:origin x="576" y="108"/>
      </p:cViewPr>
      <p:guideLst>
        <p:guide orient="horz" pos="2160"/>
        <p:guide pos="302"/>
        <p:guide pos="3999"/>
        <p:guide orient="horz" pos="686"/>
        <p:guide orient="horz" pos="3861"/>
        <p:guide pos="429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67F62E-3D5E-4D3C-9CA6-6B0121DF0303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45B14C-6788-4E14-8E19-E43A9D1CBB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139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5B14C-6788-4E14-8E19-E43A9D1CBBE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369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5B14C-6788-4E14-8E19-E43A9D1CBBE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729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A74D-F0AC-4BF6-9803-DE15542E40AF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145C6-5866-443F-9594-E7DF89997E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8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A74D-F0AC-4BF6-9803-DE15542E40AF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145C6-5866-443F-9594-E7DF89997E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600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A74D-F0AC-4BF6-9803-DE15542E40AF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145C6-5866-443F-9594-E7DF89997E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41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A74D-F0AC-4BF6-9803-DE15542E40AF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145C6-5866-443F-9594-E7DF89997E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545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A74D-F0AC-4BF6-9803-DE15542E40AF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145C6-5866-443F-9594-E7DF89997E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620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A74D-F0AC-4BF6-9803-DE15542E40AF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145C6-5866-443F-9594-E7DF89997E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074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A74D-F0AC-4BF6-9803-DE15542E40AF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145C6-5866-443F-9594-E7DF89997E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42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A74D-F0AC-4BF6-9803-DE15542E40AF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145C6-5866-443F-9594-E7DF89997E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76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A74D-F0AC-4BF6-9803-DE15542E40AF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145C6-5866-443F-9594-E7DF89997E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488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A74D-F0AC-4BF6-9803-DE15542E40AF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145C6-5866-443F-9594-E7DF89997E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419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A74D-F0AC-4BF6-9803-DE15542E40AF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145C6-5866-443F-9594-E7DF89997E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342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3A74D-F0AC-4BF6-9803-DE15542E40AF}" type="datetimeFigureOut">
              <a:rPr lang="ru-RU" smtClean="0"/>
              <a:t>20.06.2025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145C6-5866-443F-9594-E7DF89997E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08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fif"/><Relationship Id="rId3" Type="http://schemas.openxmlformats.org/officeDocument/2006/relationships/image" Target="../media/image4.jpeg"/><Relationship Id="rId7" Type="http://schemas.openxmlformats.org/officeDocument/2006/relationships/image" Target="../media/image8.jf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fif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31E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49" y="5125980"/>
            <a:ext cx="1732020" cy="173202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6734" y="495370"/>
            <a:ext cx="862087" cy="862087"/>
          </a:xfrm>
          <a:prstGeom prst="rect">
            <a:avLst/>
          </a:prstGeom>
        </p:spPr>
      </p:pic>
      <p:grpSp>
        <p:nvGrpSpPr>
          <p:cNvPr id="2" name="Группа 1"/>
          <p:cNvGrpSpPr/>
          <p:nvPr/>
        </p:nvGrpSpPr>
        <p:grpSpPr>
          <a:xfrm>
            <a:off x="5090721" y="5899807"/>
            <a:ext cx="1228100" cy="491468"/>
            <a:chOff x="5061326" y="5930739"/>
            <a:chExt cx="1228100" cy="491468"/>
          </a:xfrm>
        </p:grpSpPr>
        <p:sp>
          <p:nvSpPr>
            <p:cNvPr id="5" name="TextBox 4"/>
            <p:cNvSpPr txBox="1"/>
            <p:nvPr/>
          </p:nvSpPr>
          <p:spPr>
            <a:xfrm>
              <a:off x="5097872" y="5994915"/>
              <a:ext cx="11548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chemeClr val="bg1"/>
                  </a:solidFill>
                  <a:latin typeface="Onest" pitchFamily="2" charset="0"/>
                  <a:cs typeface="Arial" panose="020B0604020202020204" pitchFamily="34" charset="0"/>
                </a:rPr>
                <a:t>Новость</a:t>
              </a:r>
              <a:endParaRPr lang="ru-RU" b="1" dirty="0">
                <a:solidFill>
                  <a:schemeClr val="bg1"/>
                </a:solidFill>
                <a:latin typeface="Onest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8" name="Блок-схема: альтернативный процесс 7"/>
            <p:cNvSpPr/>
            <p:nvPr/>
          </p:nvSpPr>
          <p:spPr>
            <a:xfrm>
              <a:off x="5061326" y="5930739"/>
              <a:ext cx="1228100" cy="491468"/>
            </a:xfrm>
            <a:prstGeom prst="flowChartAlternateProcess">
              <a:avLst/>
            </a:prstGeom>
            <a:noFill/>
            <a:ln>
              <a:solidFill>
                <a:srgbClr val="0447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479425" y="482600"/>
            <a:ext cx="22765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Onest Medium" pitchFamily="2" charset="0"/>
              </a:rPr>
              <a:t>Заголовок</a:t>
            </a:r>
            <a:endParaRPr lang="ru-RU" sz="3200" dirty="0">
              <a:solidFill>
                <a:schemeClr val="bg1"/>
              </a:solidFill>
              <a:latin typeface="Onest Medium" pitchFamily="2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53159" y="1741588"/>
            <a:ext cx="4894909" cy="3374823"/>
          </a:xfrm>
          <a:prstGeom prst="rect">
            <a:avLst/>
          </a:prstGeom>
          <a:noFill/>
          <a:ln>
            <a:solidFill>
              <a:srgbClr val="0447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523422" y="3130550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Onest" pitchFamily="2" charset="0"/>
              </a:rPr>
              <a:t>Место для фото</a:t>
            </a:r>
            <a:endParaRPr lang="ru-RU" dirty="0">
              <a:solidFill>
                <a:schemeClr val="bg1"/>
              </a:solidFill>
              <a:latin typeface="Onest" pitchFamily="2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6816725" y="44143"/>
            <a:ext cx="0" cy="6813857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911603" y="698043"/>
            <a:ext cx="51515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Готовое изображение обрезать по белой линии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Элементы для дизайна, варианты фона и образцы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на следующих слайдах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82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31E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49" y="4402080"/>
            <a:ext cx="1732020" cy="173202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6734" y="1403420"/>
            <a:ext cx="862087" cy="862087"/>
          </a:xfrm>
          <a:prstGeom prst="rect">
            <a:avLst/>
          </a:prstGeom>
        </p:spPr>
      </p:pic>
      <p:grpSp>
        <p:nvGrpSpPr>
          <p:cNvPr id="2" name="Группа 1"/>
          <p:cNvGrpSpPr/>
          <p:nvPr/>
        </p:nvGrpSpPr>
        <p:grpSpPr>
          <a:xfrm>
            <a:off x="5090721" y="5169557"/>
            <a:ext cx="1228100" cy="491468"/>
            <a:chOff x="5061326" y="5930739"/>
            <a:chExt cx="1228100" cy="491468"/>
          </a:xfrm>
        </p:grpSpPr>
        <p:sp>
          <p:nvSpPr>
            <p:cNvPr id="5" name="TextBox 4"/>
            <p:cNvSpPr txBox="1"/>
            <p:nvPr/>
          </p:nvSpPr>
          <p:spPr>
            <a:xfrm>
              <a:off x="5097872" y="5994915"/>
              <a:ext cx="11548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chemeClr val="bg1"/>
                  </a:solidFill>
                  <a:latin typeface="Onest" pitchFamily="2" charset="0"/>
                  <a:cs typeface="Arial" panose="020B0604020202020204" pitchFamily="34" charset="0"/>
                </a:rPr>
                <a:t>Новость</a:t>
              </a:r>
              <a:endParaRPr lang="ru-RU" b="1" dirty="0">
                <a:solidFill>
                  <a:schemeClr val="bg1"/>
                </a:solidFill>
                <a:latin typeface="Onest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8" name="Блок-схема: альтернативный процесс 7"/>
            <p:cNvSpPr/>
            <p:nvPr/>
          </p:nvSpPr>
          <p:spPr>
            <a:xfrm>
              <a:off x="5061326" y="5930739"/>
              <a:ext cx="1228100" cy="491468"/>
            </a:xfrm>
            <a:prstGeom prst="flowChartAlternateProcess">
              <a:avLst/>
            </a:prstGeom>
            <a:noFill/>
            <a:ln>
              <a:solidFill>
                <a:srgbClr val="0447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479425" y="1390650"/>
            <a:ext cx="22765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Onest Medium" pitchFamily="2" charset="0"/>
              </a:rPr>
              <a:t>Заголовок</a:t>
            </a:r>
            <a:endParaRPr lang="ru-RU" sz="3200" dirty="0">
              <a:solidFill>
                <a:schemeClr val="bg1"/>
              </a:solidFill>
              <a:latin typeface="Onest Medium" pitchFamily="2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32559" y="2578100"/>
            <a:ext cx="4124175" cy="1970830"/>
          </a:xfrm>
          <a:prstGeom prst="rect">
            <a:avLst/>
          </a:prstGeom>
          <a:noFill/>
          <a:ln>
            <a:solidFill>
              <a:srgbClr val="0447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417455" y="3378849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Onest" pitchFamily="2" charset="0"/>
              </a:rPr>
              <a:t>Место для фото</a:t>
            </a:r>
            <a:endParaRPr lang="ru-RU" dirty="0">
              <a:solidFill>
                <a:schemeClr val="bg1"/>
              </a:solidFill>
              <a:latin typeface="Onest" pitchFamily="2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632892" y="875515"/>
            <a:ext cx="378000" cy="378000"/>
          </a:xfrm>
          <a:prstGeom prst="rect">
            <a:avLst/>
          </a:prstGeom>
          <a:solidFill>
            <a:srgbClr val="0447A0"/>
          </a:solidFill>
          <a:ln>
            <a:solidFill>
              <a:srgbClr val="0447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254904" y="478626"/>
            <a:ext cx="378000" cy="774000"/>
          </a:xfrm>
          <a:prstGeom prst="rect">
            <a:avLst/>
          </a:prstGeom>
          <a:solidFill>
            <a:srgbClr val="0447A0"/>
          </a:solidFill>
          <a:ln>
            <a:solidFill>
              <a:srgbClr val="0447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7539272" y="885313"/>
            <a:ext cx="378000" cy="378000"/>
          </a:xfrm>
          <a:prstGeom prst="rect">
            <a:avLst/>
          </a:prstGeom>
          <a:solidFill>
            <a:srgbClr val="539D96"/>
          </a:solidFill>
          <a:ln>
            <a:solidFill>
              <a:srgbClr val="539D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7161272" y="489313"/>
            <a:ext cx="378000" cy="774000"/>
          </a:xfrm>
          <a:prstGeom prst="rect">
            <a:avLst/>
          </a:prstGeom>
          <a:solidFill>
            <a:srgbClr val="539D96"/>
          </a:solidFill>
          <a:ln>
            <a:solidFill>
              <a:srgbClr val="539D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7151846" y="1917793"/>
            <a:ext cx="378000" cy="378000"/>
          </a:xfrm>
          <a:prstGeom prst="rect">
            <a:avLst/>
          </a:prstGeom>
          <a:solidFill>
            <a:srgbClr val="192F70"/>
          </a:solidFill>
          <a:ln>
            <a:solidFill>
              <a:srgbClr val="192F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7539272" y="1929964"/>
            <a:ext cx="378000" cy="774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9568685" y="502351"/>
            <a:ext cx="378000" cy="378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9172844" y="498313"/>
            <a:ext cx="378000" cy="774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8657646" y="2704611"/>
            <a:ext cx="378000" cy="378000"/>
          </a:xfrm>
          <a:prstGeom prst="rect">
            <a:avLst/>
          </a:prstGeom>
          <a:solidFill>
            <a:srgbClr val="192F70"/>
          </a:solidFill>
          <a:ln>
            <a:solidFill>
              <a:srgbClr val="192F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 rot="5400000">
            <a:off x="8468784" y="2126480"/>
            <a:ext cx="378000" cy="774000"/>
          </a:xfrm>
          <a:prstGeom prst="rect">
            <a:avLst/>
          </a:prstGeom>
          <a:solidFill>
            <a:srgbClr val="192F70"/>
          </a:solidFill>
          <a:ln>
            <a:solidFill>
              <a:srgbClr val="192F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 rot="10800000">
            <a:off x="10445629" y="3441671"/>
            <a:ext cx="378000" cy="774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7327192" y="4169372"/>
            <a:ext cx="378000" cy="378000"/>
          </a:xfrm>
          <a:prstGeom prst="rect">
            <a:avLst/>
          </a:prstGeom>
          <a:solidFill>
            <a:srgbClr val="3C5DBC"/>
          </a:solidFill>
          <a:ln>
            <a:solidFill>
              <a:srgbClr val="3C5D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6932103" y="4153648"/>
            <a:ext cx="378000" cy="774000"/>
          </a:xfrm>
          <a:prstGeom prst="rect">
            <a:avLst/>
          </a:prstGeom>
          <a:solidFill>
            <a:srgbClr val="192F70"/>
          </a:solidFill>
          <a:ln>
            <a:solidFill>
              <a:srgbClr val="192F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8662838" y="4558648"/>
            <a:ext cx="378000" cy="378000"/>
          </a:xfrm>
          <a:prstGeom prst="rect">
            <a:avLst/>
          </a:prstGeom>
          <a:solidFill>
            <a:srgbClr val="0447A0"/>
          </a:solidFill>
          <a:ln>
            <a:solidFill>
              <a:srgbClr val="0447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 rot="8158">
            <a:off x="8283920" y="4163095"/>
            <a:ext cx="378000" cy="774000"/>
          </a:xfrm>
          <a:prstGeom prst="rect">
            <a:avLst/>
          </a:prstGeom>
          <a:solidFill>
            <a:srgbClr val="0447A0"/>
          </a:solidFill>
          <a:ln>
            <a:solidFill>
              <a:srgbClr val="0447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9533857" y="4764069"/>
            <a:ext cx="378000" cy="378000"/>
          </a:xfrm>
          <a:prstGeom prst="rect">
            <a:avLst/>
          </a:prstGeom>
          <a:solidFill>
            <a:srgbClr val="0447A0"/>
          </a:solidFill>
          <a:ln>
            <a:solidFill>
              <a:srgbClr val="0447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 rot="5400000">
            <a:off x="9533857" y="4770937"/>
            <a:ext cx="378000" cy="1134000"/>
          </a:xfrm>
          <a:prstGeom prst="rect">
            <a:avLst/>
          </a:prstGeom>
          <a:solidFill>
            <a:srgbClr val="0447A0"/>
          </a:solidFill>
          <a:ln>
            <a:solidFill>
              <a:srgbClr val="0447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 rot="5400000">
            <a:off x="7525048" y="3151806"/>
            <a:ext cx="378000" cy="1134000"/>
          </a:xfrm>
          <a:prstGeom prst="rect">
            <a:avLst/>
          </a:prstGeom>
          <a:solidFill>
            <a:srgbClr val="0447A0"/>
          </a:solidFill>
          <a:ln>
            <a:solidFill>
              <a:srgbClr val="0447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7147048" y="3139635"/>
            <a:ext cx="378000" cy="378000"/>
          </a:xfrm>
          <a:prstGeom prst="rect">
            <a:avLst/>
          </a:prstGeom>
          <a:solidFill>
            <a:srgbClr val="0447A0"/>
          </a:solidFill>
          <a:ln>
            <a:solidFill>
              <a:srgbClr val="0447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7905002" y="3139635"/>
            <a:ext cx="378000" cy="378000"/>
          </a:xfrm>
          <a:prstGeom prst="rect">
            <a:avLst/>
          </a:prstGeom>
          <a:solidFill>
            <a:srgbClr val="0447A0"/>
          </a:solidFill>
          <a:ln>
            <a:solidFill>
              <a:srgbClr val="0447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10841805" y="5924570"/>
            <a:ext cx="378000" cy="378000"/>
          </a:xfrm>
          <a:prstGeom prst="rect">
            <a:avLst/>
          </a:prstGeom>
          <a:solidFill>
            <a:srgbClr val="192F70"/>
          </a:solidFill>
          <a:ln>
            <a:solidFill>
              <a:srgbClr val="192F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7527304" y="5940338"/>
            <a:ext cx="378000" cy="378000"/>
          </a:xfrm>
          <a:prstGeom prst="rect">
            <a:avLst/>
          </a:prstGeom>
          <a:solidFill>
            <a:srgbClr val="A7DCD6"/>
          </a:solidFill>
          <a:ln>
            <a:solidFill>
              <a:srgbClr val="A7DC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8106609" y="5940338"/>
            <a:ext cx="378000" cy="378000"/>
          </a:xfrm>
          <a:prstGeom prst="rect">
            <a:avLst/>
          </a:prstGeom>
          <a:solidFill>
            <a:srgbClr val="7FBDB8"/>
          </a:solidFill>
          <a:ln>
            <a:solidFill>
              <a:srgbClr val="7FBD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6965108" y="5940338"/>
            <a:ext cx="378000" cy="378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9232300" y="5937449"/>
            <a:ext cx="378000" cy="378000"/>
          </a:xfrm>
          <a:prstGeom prst="rect">
            <a:avLst/>
          </a:prstGeom>
          <a:solidFill>
            <a:srgbClr val="6180DA"/>
          </a:solidFill>
          <a:ln>
            <a:solidFill>
              <a:srgbClr val="6180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 rot="10800000">
            <a:off x="10054129" y="3432908"/>
            <a:ext cx="378000" cy="378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 rot="5400000">
            <a:off x="10634629" y="2853947"/>
            <a:ext cx="378000" cy="774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 rot="5400000">
            <a:off x="9860629" y="3625873"/>
            <a:ext cx="378000" cy="774000"/>
          </a:xfrm>
          <a:prstGeom prst="rect">
            <a:avLst/>
          </a:prstGeom>
          <a:solidFill>
            <a:srgbClr val="0447A0"/>
          </a:solidFill>
          <a:ln>
            <a:solidFill>
              <a:srgbClr val="0447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 rot="5400000">
            <a:off x="10259166" y="4013272"/>
            <a:ext cx="378000" cy="774000"/>
          </a:xfrm>
          <a:prstGeom prst="rect">
            <a:avLst/>
          </a:prstGeom>
          <a:solidFill>
            <a:srgbClr val="0447A0"/>
          </a:solidFill>
          <a:ln>
            <a:solidFill>
              <a:srgbClr val="0447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 rot="5400000">
            <a:off x="11123188" y="2025822"/>
            <a:ext cx="378000" cy="972000"/>
          </a:xfrm>
          <a:prstGeom prst="rect">
            <a:avLst/>
          </a:prstGeom>
          <a:solidFill>
            <a:srgbClr val="0447A0"/>
          </a:solidFill>
          <a:ln>
            <a:solidFill>
              <a:srgbClr val="0447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 rot="10800000">
            <a:off x="10823214" y="1544123"/>
            <a:ext cx="378000" cy="774000"/>
          </a:xfrm>
          <a:prstGeom prst="rect">
            <a:avLst/>
          </a:prstGeom>
          <a:solidFill>
            <a:srgbClr val="0447A0"/>
          </a:solidFill>
          <a:ln>
            <a:solidFill>
              <a:srgbClr val="0447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9521552" y="1881528"/>
            <a:ext cx="756000" cy="756000"/>
          </a:xfrm>
          <a:prstGeom prst="rect">
            <a:avLst/>
          </a:prstGeom>
          <a:solidFill>
            <a:srgbClr val="7FBDB8"/>
          </a:solidFill>
          <a:ln>
            <a:solidFill>
              <a:srgbClr val="82BE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8673859" y="5945100"/>
            <a:ext cx="378000" cy="378000"/>
          </a:xfrm>
          <a:prstGeom prst="rect">
            <a:avLst/>
          </a:prstGeom>
          <a:solidFill>
            <a:srgbClr val="539D96"/>
          </a:solidFill>
          <a:ln>
            <a:solidFill>
              <a:srgbClr val="539D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10617416" y="478626"/>
            <a:ext cx="756000" cy="756000"/>
          </a:xfrm>
          <a:prstGeom prst="rect">
            <a:avLst/>
          </a:prstGeom>
          <a:solidFill>
            <a:srgbClr val="539D96"/>
          </a:solidFill>
          <a:ln>
            <a:solidFill>
              <a:srgbClr val="539D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>
            <a:off x="9779443" y="5937449"/>
            <a:ext cx="378000" cy="378000"/>
          </a:xfrm>
          <a:prstGeom prst="rect">
            <a:avLst/>
          </a:prstGeom>
          <a:solidFill>
            <a:srgbClr val="3C5DBC"/>
          </a:solidFill>
          <a:ln>
            <a:solidFill>
              <a:srgbClr val="3C5D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10326586" y="5938308"/>
            <a:ext cx="378000" cy="378000"/>
          </a:xfrm>
          <a:prstGeom prst="rect">
            <a:avLst/>
          </a:prstGeom>
          <a:solidFill>
            <a:srgbClr val="0447A0"/>
          </a:solidFill>
          <a:ln>
            <a:solidFill>
              <a:srgbClr val="0447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93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92F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277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447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248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9D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366" y="505326"/>
            <a:ext cx="2438400" cy="24384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016" y="505326"/>
            <a:ext cx="2404603" cy="240460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3336" y="492024"/>
            <a:ext cx="2417905" cy="241790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366" y="3429000"/>
            <a:ext cx="2329618" cy="232961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9783" y="3444503"/>
            <a:ext cx="2314115" cy="231411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017" y="3429001"/>
            <a:ext cx="2329618" cy="232961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438" y="492024"/>
            <a:ext cx="2417905" cy="24179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942201" y="3890929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Образцы оформления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540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1738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348</TotalTime>
  <Words>31</Words>
  <Application>Microsoft Office PowerPoint</Application>
  <PresentationFormat>Широкоэкранный</PresentationFormat>
  <Paragraphs>12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Onest</vt:lpstr>
      <vt:lpstr>Onest Medium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20</cp:revision>
  <dcterms:created xsi:type="dcterms:W3CDTF">2025-05-30T08:37:44Z</dcterms:created>
  <dcterms:modified xsi:type="dcterms:W3CDTF">2025-06-20T12:10:04Z</dcterms:modified>
</cp:coreProperties>
</file>