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0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7C8"/>
    <a:srgbClr val="71A934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E45A7-90F5-4579-8A85-A93A8DE59432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E1250-CFED-419D-B58E-03A45C59C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15.10.2020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aseline="0" dirty="0" smtClean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99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7920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6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25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Blogger Sans</vt:lpstr>
      <vt:lpstr>Blogger Sans Light</vt:lpstr>
      <vt:lpstr>Book Antiqua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Седелков Дмитрий Владимирович</cp:lastModifiedBy>
  <cp:revision>14</cp:revision>
  <dcterms:created xsi:type="dcterms:W3CDTF">2020-04-23T06:28:02Z</dcterms:created>
  <dcterms:modified xsi:type="dcterms:W3CDTF">2020-10-15T13:12:47Z</dcterms:modified>
</cp:coreProperties>
</file>